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sldIdLst>
    <p:sldId id="257" r:id="rId2"/>
  </p:sldIdLst>
  <p:sldSz cx="1925955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99CC"/>
    <a:srgbClr val="F5E2C2"/>
    <a:srgbClr val="FF9966"/>
    <a:srgbClr val="9A0000"/>
    <a:srgbClr val="F2DEB7"/>
    <a:srgbClr val="E9854D"/>
    <a:srgbClr val="A2ED69"/>
    <a:srgbClr val="993300"/>
    <a:srgbClr val="F57D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03" autoAdjust="0"/>
    <p:restoredTop sz="96395" autoAdjust="0"/>
  </p:normalViewPr>
  <p:slideViewPr>
    <p:cSldViewPr snapToGrid="0">
      <p:cViewPr>
        <p:scale>
          <a:sx n="70" d="100"/>
          <a:sy n="70" d="100"/>
        </p:scale>
        <p:origin x="106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the%20dams%20family\Documents\PHD\Year%202\June%20-%20July%20workshop\May%20-%20July%202018%20workshop%20week%20(1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the%20dams%20family\Documents\PHD\Year%202\June%20-%20July%20workshop\May%20-%20July%202018%20workshop%20week%20(1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the%20dams%20family\Documents\PHD\Year%202\June%20-%20July%20workshop\May%20-%20July%202018%20workshop%20week%20(1)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HD\CEMENTITIOUS\workshops%20and%20joint%20paper\Nature%20paper%20content\Latex%202%20pages%20figure%20(1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1.xml"/><Relationship Id="rId4" Type="http://schemas.openxmlformats.org/officeDocument/2006/relationships/oleObject" Target="../embeddings/oleObject1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the%20dams%20family\Documents\PHD\Year%202\June%20-%20July%20workshop\May%20-%20July%202018%20workshop%20week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5433520805353872E-2"/>
          <c:y val="7.605988455988455E-2"/>
          <c:w val="0.90111527824717119"/>
          <c:h val="0.77616125541125536"/>
        </c:manualLayout>
      </c:layout>
      <c:ofPieChart>
        <c:ofPieType val="pie"/>
        <c:varyColors val="1"/>
        <c:ser>
          <c:idx val="0"/>
          <c:order val="0"/>
          <c:tx>
            <c:strRef>
              <c:f>'mix summary'!$G$16</c:f>
              <c:strCache>
                <c:ptCount val="1"/>
                <c:pt idx="0">
                  <c:v>160518 (S/B 0.40, W/B 0.48)</c:v>
                </c:pt>
              </c:strCache>
            </c:strRef>
          </c:tx>
          <c:spPr>
            <a:ln w="34925">
              <a:solidFill>
                <a:srgbClr val="70AD47">
                  <a:lumMod val="75000"/>
                </a:srgbClr>
              </a:solidFill>
            </a:ln>
          </c:spPr>
          <c:dPt>
            <c:idx val="0"/>
            <c:bubble3D val="0"/>
            <c:spPr>
              <a:solidFill>
                <a:srgbClr val="FF5050"/>
              </a:solidFill>
              <a:ln w="34925">
                <a:solidFill>
                  <a:srgbClr val="70AD47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E42-4500-B138-C84379E9F7A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34925">
                <a:solidFill>
                  <a:srgbClr val="70AD47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42-4500-B138-C84379E9F7A4}"/>
              </c:ext>
            </c:extLst>
          </c:dPt>
          <c:dPt>
            <c:idx val="2"/>
            <c:bubble3D val="0"/>
            <c:spPr>
              <a:solidFill>
                <a:srgbClr val="7030A0"/>
              </a:solidFill>
              <a:ln w="34925">
                <a:solidFill>
                  <a:srgbClr val="70AD47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E42-4500-B138-C84379E9F7A4}"/>
              </c:ext>
            </c:extLst>
          </c:dPt>
          <c:dPt>
            <c:idx val="3"/>
            <c:bubble3D val="0"/>
            <c:spPr>
              <a:noFill/>
              <a:ln w="34925">
                <a:solidFill>
                  <a:srgbClr val="70AD47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E42-4500-B138-C84379E9F7A4}"/>
              </c:ext>
            </c:extLst>
          </c:dPt>
          <c:dPt>
            <c:idx val="4"/>
            <c:bubble3D val="0"/>
            <c:spPr>
              <a:solidFill>
                <a:srgbClr val="9A0000"/>
              </a:solidFill>
              <a:ln w="34925">
                <a:solidFill>
                  <a:srgbClr val="70AD47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E42-4500-B138-C84379E9F7A4}"/>
              </c:ext>
            </c:extLst>
          </c:dPt>
          <c:dPt>
            <c:idx val="5"/>
            <c:bubble3D val="0"/>
            <c:spPr>
              <a:solidFill>
                <a:srgbClr val="9A0000"/>
              </a:solidFill>
              <a:ln w="34925">
                <a:solidFill>
                  <a:srgbClr val="70AD47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E42-4500-B138-C84379E9F7A4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34925">
                <a:solidFill>
                  <a:srgbClr val="70AD47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E42-4500-B138-C84379E9F7A4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34925">
                <a:solidFill>
                  <a:srgbClr val="70AD47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E42-4500-B138-C84379E9F7A4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34925">
                <a:solidFill>
                  <a:srgbClr val="70AD47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E42-4500-B138-C84379E9F7A4}"/>
              </c:ext>
            </c:extLst>
          </c:dPt>
          <c:dLbls>
            <c:dLbl>
              <c:idx val="0"/>
              <c:layout>
                <c:manualLayout>
                  <c:x val="-0.21273925199463467"/>
                  <c:y val="-0.1704451659451659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Sp.</a:t>
                    </a:r>
                    <a:r>
                      <a:rPr lang="en-US" baseline="0" dirty="0"/>
                      <a:t> </a:t>
                    </a:r>
                    <a:fld id="{C5A3DF45-E620-43C4-B035-2495B193B5EF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 </a:t>
                    </a:r>
                  </a:p>
                  <a:p>
                    <a:fld id="{5635A5DF-33A6-4824-9CA1-BDA698DCA819}" type="VALUE">
                      <a:rPr lang="en-US" baseline="0" smtClean="0"/>
                      <a:pPr/>
                      <a:t>[VALUE]</a:t>
                    </a:fld>
                    <a:endParaRPr lang="en-GB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9404831399339809"/>
                      <c:h val="0.4769372294372294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E42-4500-B138-C84379E9F7A4}"/>
                </c:ext>
              </c:extLst>
            </c:dLbl>
            <c:dLbl>
              <c:idx val="1"/>
              <c:layout>
                <c:manualLayout>
                  <c:x val="9.1035391849912398E-2"/>
                  <c:y val="-0.2145028860028860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E42-4500-B138-C84379E9F7A4}"/>
                </c:ext>
              </c:extLst>
            </c:dLbl>
            <c:dLbl>
              <c:idx val="2"/>
              <c:layout>
                <c:manualLayout>
                  <c:x val="8.9765277777777763E-2"/>
                  <c:y val="0.1500611111111110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anchor="ctr" anchorCtr="1">
                  <a:no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652129629629629"/>
                      <c:h val="0.2408968253968253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AE42-4500-B138-C84379E9F7A4}"/>
                </c:ext>
              </c:extLst>
            </c:dLbl>
            <c:dLbl>
              <c:idx val="3"/>
              <c:layout>
                <c:manualLayout>
                  <c:x val="-0.14350742571861352"/>
                  <c:y val="0.196959956709956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AE42-4500-B138-C84379E9F7A4}"/>
                </c:ext>
              </c:extLst>
            </c:dLbl>
            <c:dLbl>
              <c:idx val="4"/>
              <c:layout>
                <c:manualLayout>
                  <c:x val="-4.610155559829781E-2"/>
                  <c:y val="-0.1281239177489178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/>
                      <a:t>hemc</a:t>
                    </a:r>
                    <a:fld id="{E57D0788-2434-408F-8036-6E268A6F3C58}" type="VALUE">
                      <a:rPr lang="en-US" baseline="0" smtClean="0"/>
                      <a:pPr/>
                      <a:t>[VALUE]</a:t>
                    </a:fld>
                    <a:endParaRPr lang="en-US" dirty="0" err="1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303958333333334"/>
                      <c:h val="0.2426027777777777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AE42-4500-B138-C84379E9F7A4}"/>
                </c:ext>
              </c:extLst>
            </c:dLbl>
            <c:dLbl>
              <c:idx val="6"/>
              <c:layout>
                <c:manualLayout>
                  <c:x val="0.15792384259259259"/>
                  <c:y val="8.97349206349206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AE42-4500-B138-C84379E9F7A4}"/>
                </c:ext>
              </c:extLst>
            </c:dLbl>
            <c:dLbl>
              <c:idx val="7"/>
              <c:layout>
                <c:manualLayout>
                  <c:x val="-0.11305413007328717"/>
                  <c:y val="0.21261147186147186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AE42-4500-B138-C84379E9F7A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E42-4500-B138-C84379E9F7A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'mix summary'!$C$17:$C$24</c:f>
              <c:strCache>
                <c:ptCount val="8"/>
                <c:pt idx="0">
                  <c:v>Sand</c:v>
                </c:pt>
                <c:pt idx="1">
                  <c:v>CEM1</c:v>
                </c:pt>
                <c:pt idx="2">
                  <c:v>PFA</c:v>
                </c:pt>
                <c:pt idx="3">
                  <c:v>Water</c:v>
                </c:pt>
                <c:pt idx="4">
                  <c:v>HEMC</c:v>
                </c:pt>
                <c:pt idx="5">
                  <c:v>Xan</c:v>
                </c:pt>
                <c:pt idx="6">
                  <c:v>Plast.</c:v>
                </c:pt>
                <c:pt idx="7">
                  <c:v>Foam</c:v>
                </c:pt>
              </c:strCache>
            </c:strRef>
          </c:cat>
          <c:val>
            <c:numRef>
              <c:f>'mix summary'!$G$17:$G$24</c:f>
              <c:numCache>
                <c:formatCode>0.00</c:formatCode>
                <c:ptCount val="8"/>
                <c:pt idx="0">
                  <c:v>20.956521739130434</c:v>
                </c:pt>
                <c:pt idx="1">
                  <c:v>34.054347826086953</c:v>
                </c:pt>
                <c:pt idx="2">
                  <c:v>18.336956521739133</c:v>
                </c:pt>
                <c:pt idx="3">
                  <c:v>24.623913043478261</c:v>
                </c:pt>
                <c:pt idx="4">
                  <c:v>0.28107934782608696</c:v>
                </c:pt>
                <c:pt idx="5">
                  <c:v>0.56975543478260871</c:v>
                </c:pt>
                <c:pt idx="6">
                  <c:v>0.52391304347826095</c:v>
                </c:pt>
                <c:pt idx="7">
                  <c:v>0.66851304347826079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AE42-4500-B138-C84379E9F7A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gapWidth val="33"/>
        <c:splitType val="val"/>
        <c:splitPos val="5"/>
        <c:secondPieSize val="85"/>
        <c:serLines>
          <c:spPr>
            <a:ln w="25400">
              <a:solidFill>
                <a:srgbClr val="70AD47">
                  <a:lumMod val="75000"/>
                </a:srgbClr>
              </a:solidFill>
              <a:prstDash val="solid"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6102875887690751E-2"/>
          <c:y val="0.10039574314574315"/>
          <c:w val="0.90649520685384877"/>
          <c:h val="0.79025937950937952"/>
        </c:manualLayout>
      </c:layout>
      <c:ofPieChart>
        <c:ofPieType val="pie"/>
        <c:varyColors val="1"/>
        <c:ser>
          <c:idx val="0"/>
          <c:order val="0"/>
          <c:tx>
            <c:strRef>
              <c:f>'mix summary'!$E$16</c:f>
              <c:strCache>
                <c:ptCount val="1"/>
                <c:pt idx="0">
                  <c:v>060318 3 (W/B 0.47)</c:v>
                </c:pt>
              </c:strCache>
            </c:strRef>
          </c:tx>
          <c:spPr>
            <a:ln w="22225">
              <a:solidFill>
                <a:srgbClr val="FF0000"/>
              </a:solidFill>
            </a:ln>
          </c:spPr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2225"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A2A-4CB0-94E6-714E6371BAF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2225"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A2A-4CB0-94E6-714E6371BAFB}"/>
              </c:ext>
            </c:extLst>
          </c:dPt>
          <c:dPt>
            <c:idx val="2"/>
            <c:bubble3D val="0"/>
            <c:spPr>
              <a:solidFill>
                <a:srgbClr val="7030A0"/>
              </a:solidFill>
              <a:ln w="22225"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A2A-4CB0-94E6-714E6371BAFB}"/>
              </c:ext>
            </c:extLst>
          </c:dPt>
          <c:dPt>
            <c:idx val="3"/>
            <c:bubble3D val="0"/>
            <c:spPr>
              <a:noFill/>
              <a:ln w="22225"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A2A-4CB0-94E6-714E6371BAFB}"/>
              </c:ext>
            </c:extLst>
          </c:dPt>
          <c:dPt>
            <c:idx val="4"/>
            <c:bubble3D val="0"/>
            <c:spPr>
              <a:solidFill>
                <a:srgbClr val="9A0000"/>
              </a:solidFill>
              <a:ln w="22225"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A2A-4CB0-94E6-714E6371BAFB}"/>
              </c:ext>
            </c:extLst>
          </c:dPt>
          <c:dPt>
            <c:idx val="5"/>
            <c:bubble3D val="0"/>
            <c:spPr>
              <a:solidFill>
                <a:srgbClr val="9A0000"/>
              </a:solidFill>
              <a:ln w="22225"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A2A-4CB0-94E6-714E6371BAFB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2225"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A2A-4CB0-94E6-714E6371BAFB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2225"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A2A-4CB0-94E6-714E6371BAFB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2225"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A2A-4CB0-94E6-714E6371BAFB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A2A-4CB0-94E6-714E6371BAFB}"/>
                </c:ext>
              </c:extLst>
            </c:dLbl>
            <c:dLbl>
              <c:idx val="1"/>
              <c:layout>
                <c:manualLayout>
                  <c:x val="-7.761308032135357E-2"/>
                  <c:y val="-0.1981107503607503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5541146891016342"/>
                      <c:h val="0.2370169983416252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4A2A-4CB0-94E6-714E6371BAFB}"/>
                </c:ext>
              </c:extLst>
            </c:dLbl>
            <c:dLbl>
              <c:idx val="2"/>
              <c:layout>
                <c:manualLayout>
                  <c:x val="8.6425144522228353E-2"/>
                  <c:y val="0.1232261904761904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A2A-4CB0-94E6-714E6371BAFB}"/>
                </c:ext>
              </c:extLst>
            </c:dLbl>
            <c:dLbl>
              <c:idx val="3"/>
              <c:layout>
                <c:manualLayout>
                  <c:x val="-0.13226899845953746"/>
                  <c:y val="0.2027471139971140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A2A-4CB0-94E6-714E6371BAFB}"/>
                </c:ext>
              </c:extLst>
            </c:dLbl>
            <c:dLbl>
              <c:idx val="4"/>
              <c:layout>
                <c:manualLayout>
                  <c:x val="-6.1365228880590809E-2"/>
                  <c:y val="-0.1603239538239538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hemc</a:t>
                    </a:r>
                    <a:r>
                      <a:rPr lang="en-US" baseline="0"/>
                      <a:t> </a:t>
                    </a:r>
                    <a:fld id="{5843D6D4-1C8E-40DE-8857-EDB0433E046E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4A2A-4CB0-94E6-714E6371BAFB}"/>
                </c:ext>
              </c:extLst>
            </c:dLbl>
            <c:dLbl>
              <c:idx val="5"/>
              <c:layout>
                <c:manualLayout>
                  <c:x val="0.16543112020425066"/>
                  <c:y val="-0.2224022366522366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860723001046613"/>
                      <c:h val="0.25213099428068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4A2A-4CB0-94E6-714E6371BAFB}"/>
                </c:ext>
              </c:extLst>
            </c:dLbl>
            <c:dLbl>
              <c:idx val="6"/>
              <c:layout>
                <c:manualLayout>
                  <c:x val="-8.7271841468040082E-2"/>
                  <c:y val="0.2274065656565656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4A2A-4CB0-94E6-714E6371BAFB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A2A-4CB0-94E6-714E6371BAFB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A2A-4CB0-94E6-714E6371BA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'mix summary'!$C$17:$C$24</c:f>
              <c:strCache>
                <c:ptCount val="8"/>
                <c:pt idx="0">
                  <c:v>Sand</c:v>
                </c:pt>
                <c:pt idx="1">
                  <c:v>CEM1</c:v>
                </c:pt>
                <c:pt idx="2">
                  <c:v>PFA</c:v>
                </c:pt>
                <c:pt idx="3">
                  <c:v>Water</c:v>
                </c:pt>
                <c:pt idx="4">
                  <c:v>HEMC</c:v>
                </c:pt>
                <c:pt idx="5">
                  <c:v>Xan</c:v>
                </c:pt>
                <c:pt idx="6">
                  <c:v>Plast.</c:v>
                </c:pt>
                <c:pt idx="7">
                  <c:v>Foam</c:v>
                </c:pt>
              </c:strCache>
            </c:strRef>
          </c:cat>
          <c:val>
            <c:numRef>
              <c:f>'mix summary'!$E$17:$E$24</c:f>
              <c:numCache>
                <c:formatCode>0.00</c:formatCode>
                <c:ptCount val="8"/>
                <c:pt idx="0">
                  <c:v>0</c:v>
                </c:pt>
                <c:pt idx="1">
                  <c:v>43.818478260869561</c:v>
                </c:pt>
                <c:pt idx="2">
                  <c:v>23.59456521739131</c:v>
                </c:pt>
                <c:pt idx="3">
                  <c:v>31.009999999999998</c:v>
                </c:pt>
                <c:pt idx="4">
                  <c:v>0.29122434782608697</c:v>
                </c:pt>
                <c:pt idx="5">
                  <c:v>0.6188517391304349</c:v>
                </c:pt>
                <c:pt idx="6">
                  <c:v>0.6741304347826087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4A2A-4CB0-94E6-714E6371BAF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gapWidth val="33"/>
        <c:splitType val="val"/>
        <c:splitPos val="5"/>
        <c:secondPieSize val="85"/>
        <c:serLines>
          <c:spPr>
            <a:ln w="25400">
              <a:solidFill>
                <a:srgbClr val="FF0000"/>
              </a:solidFill>
              <a:prstDash val="solid"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6725600473737573E-3"/>
          <c:y val="4.5815295815295814E-3"/>
          <c:w val="0.9091329583892922"/>
          <c:h val="0.86682720057720053"/>
        </c:manualLayout>
      </c:layout>
      <c:ofPieChart>
        <c:ofPieType val="pie"/>
        <c:varyColors val="1"/>
        <c:ser>
          <c:idx val="0"/>
          <c:order val="0"/>
          <c:tx>
            <c:strRef>
              <c:f>'mix summary'!$D$16</c:f>
              <c:strCache>
                <c:ptCount val="1"/>
                <c:pt idx="0">
                  <c:v>290418 (W/B 0.48)</c:v>
                </c:pt>
              </c:strCache>
            </c:strRef>
          </c:tx>
          <c:spPr>
            <a:ln w="25400">
              <a:solidFill>
                <a:srgbClr val="00B0F0"/>
              </a:solidFill>
            </a:ln>
          </c:spPr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5400"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97-4102-AFD8-11ED9171178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5400"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97-4102-AFD8-11ED91711781}"/>
              </c:ext>
            </c:extLst>
          </c:dPt>
          <c:dPt>
            <c:idx val="2"/>
            <c:bubble3D val="0"/>
            <c:spPr>
              <a:solidFill>
                <a:srgbClr val="7030A0"/>
              </a:solidFill>
              <a:ln w="25400"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97-4102-AFD8-11ED91711781}"/>
              </c:ext>
            </c:extLst>
          </c:dPt>
          <c:dPt>
            <c:idx val="3"/>
            <c:bubble3D val="0"/>
            <c:spPr>
              <a:noFill/>
              <a:ln w="25400"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197-4102-AFD8-11ED91711781}"/>
              </c:ext>
            </c:extLst>
          </c:dPt>
          <c:dPt>
            <c:idx val="4"/>
            <c:bubble3D val="0"/>
            <c:spPr>
              <a:solidFill>
                <a:srgbClr val="9A0000"/>
              </a:solidFill>
              <a:ln w="25400"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197-4102-AFD8-11ED91711781}"/>
              </c:ext>
            </c:extLst>
          </c:dPt>
          <c:dPt>
            <c:idx val="5"/>
            <c:bubble3D val="0"/>
            <c:spPr>
              <a:solidFill>
                <a:srgbClr val="9A0000"/>
              </a:solidFill>
              <a:ln w="25400"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197-4102-AFD8-11ED91711781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5400"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197-4102-AFD8-11ED91711781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5400"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197-4102-AFD8-11ED91711781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5400"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197-4102-AFD8-11ED91711781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197-4102-AFD8-11ED91711781}"/>
                </c:ext>
              </c:extLst>
            </c:dLbl>
            <c:dLbl>
              <c:idx val="1"/>
              <c:layout>
                <c:manualLayout>
                  <c:x val="-6.2149857807179215E-2"/>
                  <c:y val="-0.2817077922077921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197-4102-AFD8-11ED91711781}"/>
                </c:ext>
              </c:extLst>
            </c:dLbl>
            <c:dLbl>
              <c:idx val="2"/>
              <c:layout>
                <c:manualLayout>
                  <c:x val="3.6182379177229301E-2"/>
                  <c:y val="0.1139684908789386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7197-4102-AFD8-11ED91711781}"/>
                </c:ext>
              </c:extLst>
            </c:dLbl>
            <c:dLbl>
              <c:idx val="3"/>
              <c:layout>
                <c:manualLayout>
                  <c:x val="-0.13519955185166327"/>
                  <c:y val="0.1351551226551226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7197-4102-AFD8-11ED91711781}"/>
                </c:ext>
              </c:extLst>
            </c:dLbl>
            <c:dLbl>
              <c:idx val="4"/>
              <c:layout>
                <c:manualLayout>
                  <c:x val="-7.7504346592738471E-2"/>
                  <c:y val="-0.1233318903318903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800" dirty="0" err="1"/>
                      <a:t>hemc</a:t>
                    </a:r>
                    <a:r>
                      <a:rPr lang="en-US" sz="1800" baseline="0" dirty="0"/>
                      <a:t> </a:t>
                    </a:r>
                    <a:fld id="{5F6A5D59-5A02-443B-AB11-718FCAF72D7D}" type="VALUE">
                      <a:rPr lang="en-US" sz="1800" baseline="0"/>
                      <a:pPr>
                        <a:defRPr sz="1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[VALUE]</a:t>
                    </a:fld>
                    <a:endParaRPr lang="en-US" sz="18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6438242861060767"/>
                      <c:h val="0.2436894693200663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7197-4102-AFD8-11ED91711781}"/>
                </c:ext>
              </c:extLst>
            </c:dLbl>
            <c:dLbl>
              <c:idx val="5"/>
              <c:layout>
                <c:manualLayout>
                  <c:x val="-8.2413755224644454E-3"/>
                  <c:y val="-0.2565093795093795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7197-4102-AFD8-11ED91711781}"/>
                </c:ext>
              </c:extLst>
            </c:dLbl>
            <c:dLbl>
              <c:idx val="6"/>
              <c:layout>
                <c:manualLayout>
                  <c:x val="0.16548386594438802"/>
                  <c:y val="7.732323232323232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7197-4102-AFD8-11ED91711781}"/>
                </c:ext>
              </c:extLst>
            </c:dLbl>
            <c:dLbl>
              <c:idx val="7"/>
              <c:layout>
                <c:manualLayout>
                  <c:x val="-0.128375264467704"/>
                  <c:y val="0.1680790043290043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7197-4102-AFD8-11ED91711781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7197-4102-AFD8-11ED917117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'mix summary'!$C$17:$C$24</c:f>
              <c:strCache>
                <c:ptCount val="8"/>
                <c:pt idx="0">
                  <c:v>Sand</c:v>
                </c:pt>
                <c:pt idx="1">
                  <c:v>CEM1</c:v>
                </c:pt>
                <c:pt idx="2">
                  <c:v>PFA</c:v>
                </c:pt>
                <c:pt idx="3">
                  <c:v>Water</c:v>
                </c:pt>
                <c:pt idx="4">
                  <c:v>HEMC</c:v>
                </c:pt>
                <c:pt idx="5">
                  <c:v>Xan</c:v>
                </c:pt>
                <c:pt idx="6">
                  <c:v>Plast.</c:v>
                </c:pt>
                <c:pt idx="7">
                  <c:v>Foam</c:v>
                </c:pt>
              </c:strCache>
            </c:strRef>
          </c:cat>
          <c:val>
            <c:numRef>
              <c:f>'mix summary'!$D$17:$D$24</c:f>
              <c:numCache>
                <c:formatCode>0.00</c:formatCode>
                <c:ptCount val="8"/>
                <c:pt idx="0">
                  <c:v>0</c:v>
                </c:pt>
                <c:pt idx="1">
                  <c:v>43.185434782608688</c:v>
                </c:pt>
                <c:pt idx="2">
                  <c:v>23.25369565217391</c:v>
                </c:pt>
                <c:pt idx="3">
                  <c:v>31.226391304347828</c:v>
                </c:pt>
                <c:pt idx="4">
                  <c:v>0.27627383608695649</c:v>
                </c:pt>
                <c:pt idx="5">
                  <c:v>0.5376586630434782</c:v>
                </c:pt>
                <c:pt idx="6">
                  <c:v>0.66439130434782601</c:v>
                </c:pt>
                <c:pt idx="7">
                  <c:v>0.84040184869565215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7197-4102-AFD8-11ED9171178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gapWidth val="33"/>
        <c:splitType val="val"/>
        <c:splitPos val="5"/>
        <c:secondPieSize val="85"/>
        <c:serLines>
          <c:spPr>
            <a:ln w="25400">
              <a:solidFill>
                <a:srgbClr val="00B0F0"/>
              </a:solidFill>
              <a:prstDash val="solid"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3848241442954E-2"/>
          <c:y val="0"/>
          <c:w val="0.93453726835747264"/>
          <c:h val="0.93921547879398959"/>
        </c:manualLayout>
      </c:layout>
      <c:barChart>
        <c:barDir val="bar"/>
        <c:grouping val="clustered"/>
        <c:varyColors val="0"/>
        <c:ser>
          <c:idx val="0"/>
          <c:order val="0"/>
          <c:tx>
            <c:v>Force</c:v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38100">
                <a:solidFill>
                  <a:srgbClr val="00B0F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C9C-4B03-8B30-FACEC88C2084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38100">
                <a:solidFill>
                  <a:srgbClr val="FF0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C9C-4B03-8B30-FACEC88C2084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 w="38100">
                <a:solidFill>
                  <a:srgbClr val="FFC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C9C-4B03-8B30-FACEC88C208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C9C-4B03-8B30-FACEC88C2084}"/>
              </c:ext>
            </c:extLst>
          </c:dPt>
          <c:errBars>
            <c:errBarType val="both"/>
            <c:errValType val="cust"/>
            <c:noEndCap val="0"/>
            <c:plus>
              <c:numRef>
                <c:f>'Nature paper figure'!$AQ$4:$AQ$7</c:f>
                <c:numCache>
                  <c:formatCode>General</c:formatCode>
                  <c:ptCount val="4"/>
                  <c:pt idx="0">
                    <c:v>8.6987610042385768E-2</c:v>
                  </c:pt>
                  <c:pt idx="1">
                    <c:v>9.5266421117250394E-2</c:v>
                  </c:pt>
                  <c:pt idx="2">
                    <c:v>5.1682602921647461E-2</c:v>
                  </c:pt>
                  <c:pt idx="3">
                    <c:v>0.10496504668422403</c:v>
                  </c:pt>
                </c:numCache>
              </c:numRef>
            </c:plus>
            <c:minus>
              <c:numRef>
                <c:f>'Nature paper figure'!$AQ$4:$AQ$7</c:f>
                <c:numCache>
                  <c:formatCode>General</c:formatCode>
                  <c:ptCount val="4"/>
                  <c:pt idx="0">
                    <c:v>8.6987610042385768E-2</c:v>
                  </c:pt>
                  <c:pt idx="1">
                    <c:v>9.5266421117250394E-2</c:v>
                  </c:pt>
                  <c:pt idx="2">
                    <c:v>5.1682602921647461E-2</c:v>
                  </c:pt>
                  <c:pt idx="3">
                    <c:v>0.10496504668422403</c:v>
                  </c:pt>
                </c:numCache>
              </c:numRef>
            </c:minus>
            <c:spPr>
              <a:noFill/>
              <a:ln w="2222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'Nature paper figure'!$AM$4:$AM$7</c:f>
              <c:numCache>
                <c:formatCode>0.00</c:formatCode>
                <c:ptCount val="4"/>
                <c:pt idx="0">
                  <c:v>34.229876100423859</c:v>
                </c:pt>
                <c:pt idx="1">
                  <c:v>47.832664211172506</c:v>
                </c:pt>
                <c:pt idx="2">
                  <c:v>52.346826029216473</c:v>
                </c:pt>
                <c:pt idx="3">
                  <c:v>56.119650466842231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C9C-4B03-8B30-FACEC88C2084}"/>
            </c:ext>
          </c:extLst>
        </c:ser>
        <c:ser>
          <c:idx val="5"/>
          <c:order val="1"/>
          <c:tx>
            <c:v>Fc</c:v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38100">
                <a:solidFill>
                  <a:srgbClr val="00B0F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A-DC9C-4B03-8B30-FACEC88C2084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38100">
                <a:solidFill>
                  <a:srgbClr val="FF0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C-DC9C-4B03-8B30-FACEC88C2084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 w="38100">
                <a:solidFill>
                  <a:srgbClr val="FFC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E-DC9C-4B03-8B30-FACEC88C208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0-DC9C-4B03-8B30-FACEC88C2084}"/>
              </c:ext>
            </c:extLst>
          </c:dPt>
          <c:errBars>
            <c:errBarType val="both"/>
            <c:errValType val="cust"/>
            <c:noEndCap val="0"/>
            <c:plus>
              <c:numRef>
                <c:f>'Nature paper figure'!$K$4:$K$7</c:f>
                <c:numCache>
                  <c:formatCode>General</c:formatCode>
                  <c:ptCount val="4"/>
                  <c:pt idx="0">
                    <c:v>0.40749999999999886</c:v>
                  </c:pt>
                  <c:pt idx="1">
                    <c:v>1.6024999999999956</c:v>
                  </c:pt>
                  <c:pt idx="2">
                    <c:v>0.25</c:v>
                  </c:pt>
                  <c:pt idx="3">
                    <c:v>0.67125000000000057</c:v>
                  </c:pt>
                </c:numCache>
              </c:numRef>
            </c:plus>
            <c:minus>
              <c:numRef>
                <c:f>'Nature paper figure'!$M$4:$M$7</c:f>
                <c:numCache>
                  <c:formatCode>General</c:formatCode>
                  <c:ptCount val="4"/>
                  <c:pt idx="0">
                    <c:v>0.61124999999999829</c:v>
                  </c:pt>
                  <c:pt idx="1">
                    <c:v>0.89125000000000298</c:v>
                  </c:pt>
                  <c:pt idx="2">
                    <c:v>0.22500000000000142</c:v>
                  </c:pt>
                  <c:pt idx="3">
                    <c:v>0.97875000000000156</c:v>
                  </c:pt>
                </c:numCache>
              </c:numRef>
            </c:minus>
            <c:spPr>
              <a:noFill/>
              <a:ln w="222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'Nature paper figure'!$B$4:$B$7</c:f>
              <c:strCache>
                <c:ptCount val="4"/>
                <c:pt idx="0">
                  <c:v>290418</c:v>
                </c:pt>
                <c:pt idx="1">
                  <c:v>060318 3</c:v>
                </c:pt>
                <c:pt idx="2">
                  <c:v>170418</c:v>
                </c:pt>
                <c:pt idx="3">
                  <c:v>160518</c:v>
                </c:pt>
              </c:strCache>
            </c:strRef>
          </c:cat>
          <c:val>
            <c:numRef>
              <c:f>'Nature paper figure'!$I$4:$I$7</c:f>
              <c:numCache>
                <c:formatCode>0.00</c:formatCode>
                <c:ptCount val="4"/>
                <c:pt idx="0">
                  <c:v>26.96125</c:v>
                </c:pt>
                <c:pt idx="1">
                  <c:v>24.641250000000003</c:v>
                </c:pt>
                <c:pt idx="2">
                  <c:v>19.350000000000001</c:v>
                </c:pt>
                <c:pt idx="3">
                  <c:v>22.785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DC9C-4B03-8B30-FACEC88C2084}"/>
            </c:ext>
          </c:extLst>
        </c:ser>
        <c:ser>
          <c:idx val="6"/>
          <c:order val="2"/>
          <c:tx>
            <c:v>Ff</c:v>
          </c:tx>
          <c:spPr>
            <a:gradFill rotWithShape="1">
              <a:gsLst>
                <a:gs pos="0">
                  <a:schemeClr val="accent1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38100">
                <a:solidFill>
                  <a:srgbClr val="00B0F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DC9C-4B03-8B30-FACEC88C2084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38100">
                <a:solidFill>
                  <a:srgbClr val="FF0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DC9C-4B03-8B30-FACEC88C2084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 w="38100">
                <a:solidFill>
                  <a:srgbClr val="FFC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DC9C-4B03-8B30-FACEC88C208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DC9C-4B03-8B30-FACEC88C2084}"/>
              </c:ext>
            </c:extLst>
          </c:dPt>
          <c:errBars>
            <c:errBarType val="both"/>
            <c:errValType val="cust"/>
            <c:noEndCap val="0"/>
            <c:plus>
              <c:numRef>
                <c:f>'Nature paper figure'!$F$4:$F$7</c:f>
                <c:numCache>
                  <c:formatCode>General</c:formatCode>
                  <c:ptCount val="4"/>
                  <c:pt idx="0">
                    <c:v>0.25461458333333375</c:v>
                  </c:pt>
                  <c:pt idx="1">
                    <c:v>0.84423437500000009</c:v>
                  </c:pt>
                  <c:pt idx="2">
                    <c:v>7.1979166666666483E-2</c:v>
                  </c:pt>
                  <c:pt idx="3">
                    <c:v>0.1229322916666673</c:v>
                  </c:pt>
                </c:numCache>
              </c:numRef>
            </c:plus>
            <c:minus>
              <c:numRef>
                <c:f>'Nature paper figure'!$H$4:$H$7</c:f>
                <c:numCache>
                  <c:formatCode>General</c:formatCode>
                  <c:ptCount val="4"/>
                  <c:pt idx="0">
                    <c:v>0.35236979166666638</c:v>
                  </c:pt>
                  <c:pt idx="1">
                    <c:v>0.95789843749999992</c:v>
                  </c:pt>
                  <c:pt idx="2">
                    <c:v>0.10872395833333348</c:v>
                  </c:pt>
                  <c:pt idx="3">
                    <c:v>0.14756770833333288</c:v>
                  </c:pt>
                </c:numCache>
              </c:numRef>
            </c:minus>
            <c:spPr>
              <a:noFill/>
              <a:ln w="222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'Nature paper figure'!$B$4:$B$7</c:f>
              <c:strCache>
                <c:ptCount val="4"/>
                <c:pt idx="0">
                  <c:v>290418</c:v>
                </c:pt>
                <c:pt idx="1">
                  <c:v>060318 3</c:v>
                </c:pt>
                <c:pt idx="2">
                  <c:v>170418</c:v>
                </c:pt>
                <c:pt idx="3">
                  <c:v>160518</c:v>
                </c:pt>
              </c:strCache>
            </c:strRef>
          </c:cat>
          <c:val>
            <c:numRef>
              <c:f>'Nature paper figure'!$D$4:$D$7</c:f>
              <c:numCache>
                <c:formatCode>0.00</c:formatCode>
                <c:ptCount val="4"/>
                <c:pt idx="0">
                  <c:v>3.2818385416666662</c:v>
                </c:pt>
                <c:pt idx="1">
                  <c:v>6.9299843750000001</c:v>
                </c:pt>
                <c:pt idx="2">
                  <c:v>3.7706927083333337</c:v>
                </c:pt>
                <c:pt idx="3">
                  <c:v>4.342911458333333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DC9C-4B03-8B30-FACEC88C2084}"/>
            </c:ext>
          </c:extLst>
        </c:ser>
        <c:ser>
          <c:idx val="1"/>
          <c:order val="3"/>
          <c:tx>
            <c:v>G*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C-DC9C-4B03-8B30-FACEC88C2084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38100">
                <a:solidFill>
                  <a:srgbClr val="FF0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E-DC9C-4B03-8B30-FACEC88C2084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 w="38100">
                <a:solidFill>
                  <a:srgbClr val="FFC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0-DC9C-4B03-8B30-FACEC88C208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2-DC9C-4B03-8B30-FACEC88C2084}"/>
              </c:ext>
            </c:extLst>
          </c:dPt>
          <c:errBars>
            <c:errBarType val="both"/>
            <c:errValType val="cust"/>
            <c:noEndCap val="0"/>
            <c:plus>
              <c:numRef>
                <c:f>'Nature paper figure'!$V$4:$V$7</c:f>
                <c:numCache>
                  <c:formatCode>General</c:formatCode>
                  <c:ptCount val="4"/>
                  <c:pt idx="0">
                    <c:v>0.45772494912481321</c:v>
                  </c:pt>
                  <c:pt idx="1">
                    <c:v>0.21072019858179392</c:v>
                  </c:pt>
                  <c:pt idx="2">
                    <c:v>0.18631473703506352</c:v>
                  </c:pt>
                  <c:pt idx="3">
                    <c:v>0.67090982833609303</c:v>
                  </c:pt>
                </c:numCache>
                <c:extLst xmlns:c15="http://schemas.microsoft.com/office/drawing/2012/chart"/>
              </c:numRef>
            </c:plus>
            <c:minus>
              <c:numRef>
                <c:f>'Nature paper figure'!$W$4:$W$7</c:f>
                <c:numCache>
                  <c:formatCode>General</c:formatCode>
                  <c:ptCount val="4"/>
                  <c:pt idx="0">
                    <c:v>0.79480239947276088</c:v>
                  </c:pt>
                  <c:pt idx="1">
                    <c:v>0.76426388906839815</c:v>
                  </c:pt>
                  <c:pt idx="2">
                    <c:v>0.64484530372292159</c:v>
                  </c:pt>
                  <c:pt idx="3">
                    <c:v>0.57936047680511216</c:v>
                  </c:pt>
                </c:numCache>
                <c:extLst xmlns:c15="http://schemas.microsoft.com/office/drawing/2012/chart"/>
              </c:numRef>
            </c:minus>
            <c:spPr>
              <a:noFill/>
              <a:ln w="222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'Nature paper figure'!$B$4:$B$7</c:f>
              <c:strCache>
                <c:ptCount val="4"/>
                <c:pt idx="0">
                  <c:v>290418</c:v>
                </c:pt>
                <c:pt idx="1">
                  <c:v>060318 3</c:v>
                </c:pt>
                <c:pt idx="2">
                  <c:v>170418</c:v>
                </c:pt>
                <c:pt idx="3">
                  <c:v>160518</c:v>
                </c:pt>
              </c:strCache>
              <c:extLst xmlns:c15="http://schemas.microsoft.com/office/drawing/2012/chart"/>
            </c:strRef>
          </c:cat>
          <c:val>
            <c:numRef>
              <c:f>'Nature paper figure'!$S$4:$S$7</c:f>
              <c:numCache>
                <c:formatCode>0.00</c:formatCode>
                <c:ptCount val="4"/>
                <c:pt idx="0">
                  <c:v>4.6487902800835696</c:v>
                </c:pt>
                <c:pt idx="1">
                  <c:v>6.7415971633954985</c:v>
                </c:pt>
                <c:pt idx="2">
                  <c:v>4.6848232897557143</c:v>
                </c:pt>
                <c:pt idx="3">
                  <c:v>8.1334887853482964</c:v>
                </c:pt>
              </c:numCache>
              <c:extLst xmlns:c15="http://schemas.microsoft.com/office/drawing/2012/chart"/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23-DC9C-4B03-8B30-FACEC88C2084}"/>
            </c:ext>
          </c:extLst>
        </c:ser>
        <c:ser>
          <c:idx val="2"/>
          <c:order val="4"/>
          <c:tx>
            <c:v>ᵟ</c:v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38100">
                <a:solidFill>
                  <a:srgbClr val="00B0F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DC9C-4B03-8B30-FACEC88C2084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38100">
                <a:solidFill>
                  <a:srgbClr val="FF0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DC9C-4B03-8B30-FACEC88C2084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 w="38100">
                <a:solidFill>
                  <a:srgbClr val="FFC0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DC9C-4B03-8B30-FACEC88C208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DC9C-4B03-8B30-FACEC88C2084}"/>
              </c:ext>
            </c:extLst>
          </c:dPt>
          <c:errBars>
            <c:errBarType val="both"/>
            <c:errValType val="cust"/>
            <c:noEndCap val="0"/>
            <c:plus>
              <c:numRef>
                <c:f>'Nature paper figure'!$AA$4:$AA$7</c:f>
                <c:numCache>
                  <c:formatCode>General</c:formatCode>
                  <c:ptCount val="4"/>
                  <c:pt idx="0">
                    <c:v>1.2262957203994205</c:v>
                  </c:pt>
                  <c:pt idx="1">
                    <c:v>0.48322522111269395</c:v>
                  </c:pt>
                  <c:pt idx="2">
                    <c:v>2.7147981208053684</c:v>
                  </c:pt>
                  <c:pt idx="3">
                    <c:v>0.5405136857142876</c:v>
                  </c:pt>
                </c:numCache>
                <c:extLst xmlns:c15="http://schemas.microsoft.com/office/drawing/2012/chart"/>
              </c:numRef>
            </c:plus>
            <c:minus>
              <c:numRef>
                <c:f>'Nature paper figure'!$AB$4:$AB$7</c:f>
                <c:numCache>
                  <c:formatCode>General</c:formatCode>
                  <c:ptCount val="4"/>
                  <c:pt idx="0">
                    <c:v>1.8023042796005804</c:v>
                  </c:pt>
                  <c:pt idx="1">
                    <c:v>0.6244747788873064</c:v>
                  </c:pt>
                  <c:pt idx="2">
                    <c:v>0.73135187919463163</c:v>
                  </c:pt>
                  <c:pt idx="3">
                    <c:v>0.58029631428571249</c:v>
                  </c:pt>
                </c:numCache>
                <c:extLst xmlns:c15="http://schemas.microsoft.com/office/drawing/2012/chart"/>
              </c:numRef>
            </c:minus>
            <c:spPr>
              <a:noFill/>
              <a:ln w="222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'Nature paper figure'!$B$4:$B$7</c:f>
              <c:strCache>
                <c:ptCount val="4"/>
                <c:pt idx="0">
                  <c:v>290418</c:v>
                </c:pt>
                <c:pt idx="1">
                  <c:v>060318 3</c:v>
                </c:pt>
                <c:pt idx="2">
                  <c:v>170418</c:v>
                </c:pt>
                <c:pt idx="3">
                  <c:v>160518</c:v>
                </c:pt>
              </c:strCache>
              <c:extLst xmlns:c15="http://schemas.microsoft.com/office/drawing/2012/chart"/>
            </c:strRef>
          </c:cat>
          <c:val>
            <c:numRef>
              <c:f>'Nature paper figure'!$X$4:$X$7</c:f>
              <c:numCache>
                <c:formatCode>0.00</c:formatCode>
                <c:ptCount val="4"/>
                <c:pt idx="0">
                  <c:v>18.39240427960058</c:v>
                </c:pt>
                <c:pt idx="1">
                  <c:v>3.6950947788873063</c:v>
                </c:pt>
                <c:pt idx="2">
                  <c:v>2.2751118791946316</c:v>
                </c:pt>
                <c:pt idx="3">
                  <c:v>1.6953363142857125</c:v>
                </c:pt>
              </c:numCache>
              <c:extLst xmlns:c15="http://schemas.microsoft.com/office/drawing/2012/chart"/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2C-DC9C-4B03-8B30-FACEC88C20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484631608"/>
        <c:axId val="341152928"/>
      </c:barChart>
      <c:catAx>
        <c:axId val="4846316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1152928"/>
        <c:crosses val="autoZero"/>
        <c:auto val="1"/>
        <c:lblAlgn val="ctr"/>
        <c:lblOffset val="100"/>
        <c:noMultiLvlLbl val="0"/>
      </c:catAx>
      <c:valAx>
        <c:axId val="341152928"/>
        <c:scaling>
          <c:orientation val="minMax"/>
          <c:max val="55"/>
          <c:min val="0"/>
        </c:scaling>
        <c:delete val="1"/>
        <c:axPos val="b"/>
        <c:numFmt formatCode="General" sourceLinked="0"/>
        <c:majorTickMark val="out"/>
        <c:minorTickMark val="none"/>
        <c:tickLblPos val="nextTo"/>
        <c:crossAx val="484631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045539237993532"/>
          <c:y val="2.4645527768230518E-2"/>
          <c:w val="0.67790946918290296"/>
          <c:h val="0.84726805630388313"/>
        </c:manualLayout>
      </c:layout>
      <c:scatterChart>
        <c:scatterStyle val="smoothMarker"/>
        <c:varyColors val="0"/>
        <c:ser>
          <c:idx val="2"/>
          <c:order val="2"/>
          <c:tx>
            <c:v>060318 3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'060318 3 sweep'!$AF$17:$AF$84</c:f>
              <c:numCache>
                <c:formatCode>General</c:formatCode>
                <c:ptCount val="68"/>
                <c:pt idx="0">
                  <c:v>4.6925000000000002E-5</c:v>
                </c:pt>
                <c:pt idx="1">
                  <c:v>8.6735899999999997E-5</c:v>
                </c:pt>
                <c:pt idx="2">
                  <c:v>9.2578799999999995E-5</c:v>
                </c:pt>
                <c:pt idx="3">
                  <c:v>1.0898199999999999E-4</c:v>
                </c:pt>
                <c:pt idx="4">
                  <c:v>1.9027900000000001E-4</c:v>
                </c:pt>
                <c:pt idx="5">
                  <c:v>2.0787900000000001E-4</c:v>
                </c:pt>
                <c:pt idx="6">
                  <c:v>2.6369499999999999E-4</c:v>
                </c:pt>
                <c:pt idx="7">
                  <c:v>3.9962199999999998E-4</c:v>
                </c:pt>
                <c:pt idx="8">
                  <c:v>5.5494300000000002E-4</c:v>
                </c:pt>
                <c:pt idx="9">
                  <c:v>7.3532100000000004E-4</c:v>
                </c:pt>
                <c:pt idx="10">
                  <c:v>1.01344E-3</c:v>
                </c:pt>
                <c:pt idx="11">
                  <c:v>1.3455800000000001E-3</c:v>
                </c:pt>
                <c:pt idx="12">
                  <c:v>1.7876999999999999E-3</c:v>
                </c:pt>
                <c:pt idx="13">
                  <c:v>2.4361399999999998E-3</c:v>
                </c:pt>
                <c:pt idx="14">
                  <c:v>3.3167700000000001E-3</c:v>
                </c:pt>
                <c:pt idx="15">
                  <c:v>4.52843E-3</c:v>
                </c:pt>
                <c:pt idx="16">
                  <c:v>6.0905600000000001E-3</c:v>
                </c:pt>
                <c:pt idx="17">
                  <c:v>7.7109700000000002E-3</c:v>
                </c:pt>
                <c:pt idx="18">
                  <c:v>1.00129E-2</c:v>
                </c:pt>
                <c:pt idx="19">
                  <c:v>1.2936899999999999E-2</c:v>
                </c:pt>
                <c:pt idx="20">
                  <c:v>1.6105499999999998E-2</c:v>
                </c:pt>
                <c:pt idx="21">
                  <c:v>2.0029600000000002E-2</c:v>
                </c:pt>
                <c:pt idx="22">
                  <c:v>2.55406E-2</c:v>
                </c:pt>
                <c:pt idx="23">
                  <c:v>3.1682700000000001E-2</c:v>
                </c:pt>
                <c:pt idx="24">
                  <c:v>4.0376599999999999E-2</c:v>
                </c:pt>
                <c:pt idx="25">
                  <c:v>5.0138099999999998E-2</c:v>
                </c:pt>
                <c:pt idx="26">
                  <c:v>6.42263E-2</c:v>
                </c:pt>
                <c:pt idx="27">
                  <c:v>8.0273499999999998E-2</c:v>
                </c:pt>
                <c:pt idx="28">
                  <c:v>9.9551100000000003E-2</c:v>
                </c:pt>
                <c:pt idx="29">
                  <c:v>0.126219</c:v>
                </c:pt>
                <c:pt idx="30">
                  <c:v>0.159667</c:v>
                </c:pt>
                <c:pt idx="31">
                  <c:v>0.19960900000000001</c:v>
                </c:pt>
                <c:pt idx="32">
                  <c:v>0.25200400000000001</c:v>
                </c:pt>
                <c:pt idx="33">
                  <c:v>0.31608599999999998</c:v>
                </c:pt>
                <c:pt idx="34">
                  <c:v>0.39828799999999998</c:v>
                </c:pt>
                <c:pt idx="35">
                  <c:v>0.50089399999999995</c:v>
                </c:pt>
                <c:pt idx="36">
                  <c:v>0.631274</c:v>
                </c:pt>
                <c:pt idx="37">
                  <c:v>0.79453200000000002</c:v>
                </c:pt>
                <c:pt idx="38">
                  <c:v>1.00007</c:v>
                </c:pt>
                <c:pt idx="39">
                  <c:v>1.2590399999999999</c:v>
                </c:pt>
                <c:pt idx="40">
                  <c:v>1.5845199999999999</c:v>
                </c:pt>
                <c:pt idx="41">
                  <c:v>1.9949399999999999</c:v>
                </c:pt>
                <c:pt idx="42">
                  <c:v>2.51193</c:v>
                </c:pt>
                <c:pt idx="43">
                  <c:v>3.16262</c:v>
                </c:pt>
                <c:pt idx="44">
                  <c:v>3.98169</c:v>
                </c:pt>
                <c:pt idx="45">
                  <c:v>5.0113300000000001</c:v>
                </c:pt>
                <c:pt idx="46">
                  <c:v>6.3092899999999998</c:v>
                </c:pt>
                <c:pt idx="47">
                  <c:v>7.9432099999999997</c:v>
                </c:pt>
                <c:pt idx="48">
                  <c:v>9.9996899999999993</c:v>
                </c:pt>
                <c:pt idx="49">
                  <c:v>12.588699999999999</c:v>
                </c:pt>
                <c:pt idx="50">
                  <c:v>15.8485</c:v>
                </c:pt>
                <c:pt idx="51">
                  <c:v>19.952000000000002</c:v>
                </c:pt>
                <c:pt idx="52">
                  <c:v>25.116700000000002</c:v>
                </c:pt>
                <c:pt idx="53">
                  <c:v>31.622699999999998</c:v>
                </c:pt>
                <c:pt idx="54">
                  <c:v>39.808700000000002</c:v>
                </c:pt>
                <c:pt idx="55">
                  <c:v>50.119500000000002</c:v>
                </c:pt>
                <c:pt idx="56">
                  <c:v>63.096499999999999</c:v>
                </c:pt>
                <c:pt idx="57">
                  <c:v>79.432000000000002</c:v>
                </c:pt>
                <c:pt idx="58">
                  <c:v>100.004</c:v>
                </c:pt>
                <c:pt idx="59">
                  <c:v>125.896</c:v>
                </c:pt>
                <c:pt idx="60">
                  <c:v>158.48699999999999</c:v>
                </c:pt>
                <c:pt idx="61">
                  <c:v>199.53100000000001</c:v>
                </c:pt>
                <c:pt idx="62">
                  <c:v>251.196</c:v>
                </c:pt>
                <c:pt idx="63">
                  <c:v>316.22199999999998</c:v>
                </c:pt>
                <c:pt idx="64">
                  <c:v>398.12299999999999</c:v>
                </c:pt>
                <c:pt idx="65">
                  <c:v>501.17599999999999</c:v>
                </c:pt>
                <c:pt idx="66">
                  <c:v>630.95899999999995</c:v>
                </c:pt>
                <c:pt idx="67">
                  <c:v>794.34199999999998</c:v>
                </c:pt>
              </c:numCache>
            </c:numRef>
          </c:xVal>
          <c:yVal>
            <c:numRef>
              <c:f>'060318 3 sweep'!$AG$17:$AG$84</c:f>
              <c:numCache>
                <c:formatCode>General</c:formatCode>
                <c:ptCount val="68"/>
                <c:pt idx="0">
                  <c:v>7511280</c:v>
                </c:pt>
                <c:pt idx="1">
                  <c:v>5153450</c:v>
                </c:pt>
                <c:pt idx="2">
                  <c:v>6124310</c:v>
                </c:pt>
                <c:pt idx="3">
                  <c:v>6587870</c:v>
                </c:pt>
                <c:pt idx="4">
                  <c:v>4760520</c:v>
                </c:pt>
                <c:pt idx="5">
                  <c:v>5459090</c:v>
                </c:pt>
                <c:pt idx="6">
                  <c:v>5140060</c:v>
                </c:pt>
                <c:pt idx="7">
                  <c:v>4047200</c:v>
                </c:pt>
                <c:pt idx="8">
                  <c:v>3441190</c:v>
                </c:pt>
                <c:pt idx="9">
                  <c:v>3043080</c:v>
                </c:pt>
                <c:pt idx="10">
                  <c:v>2583290</c:v>
                </c:pt>
                <c:pt idx="11">
                  <c:v>2269990</c:v>
                </c:pt>
                <c:pt idx="12">
                  <c:v>1979310</c:v>
                </c:pt>
                <c:pt idx="13">
                  <c:v>1672150</c:v>
                </c:pt>
                <c:pt idx="14">
                  <c:v>1387630</c:v>
                </c:pt>
                <c:pt idx="15">
                  <c:v>1116490</c:v>
                </c:pt>
                <c:pt idx="16">
                  <c:v>882592</c:v>
                </c:pt>
                <c:pt idx="17">
                  <c:v>723970</c:v>
                </c:pt>
                <c:pt idx="18">
                  <c:v>577677</c:v>
                </c:pt>
                <c:pt idx="19">
                  <c:v>439926</c:v>
                </c:pt>
                <c:pt idx="20">
                  <c:v>343187</c:v>
                </c:pt>
                <c:pt idx="21">
                  <c:v>274519</c:v>
                </c:pt>
                <c:pt idx="22">
                  <c:v>209249</c:v>
                </c:pt>
                <c:pt idx="23">
                  <c:v>163047</c:v>
                </c:pt>
                <c:pt idx="24">
                  <c:v>120899</c:v>
                </c:pt>
                <c:pt idx="25">
                  <c:v>92552.8</c:v>
                </c:pt>
                <c:pt idx="26">
                  <c:v>67003.3</c:v>
                </c:pt>
                <c:pt idx="27">
                  <c:v>48911.8</c:v>
                </c:pt>
                <c:pt idx="28">
                  <c:v>37228.6</c:v>
                </c:pt>
                <c:pt idx="29">
                  <c:v>28424.9</c:v>
                </c:pt>
                <c:pt idx="30">
                  <c:v>19521.2</c:v>
                </c:pt>
                <c:pt idx="31">
                  <c:v>13883.8</c:v>
                </c:pt>
                <c:pt idx="32">
                  <c:v>10509.4</c:v>
                </c:pt>
                <c:pt idx="33">
                  <c:v>7541.78</c:v>
                </c:pt>
                <c:pt idx="34">
                  <c:v>5636.52</c:v>
                </c:pt>
                <c:pt idx="35">
                  <c:v>4362.41</c:v>
                </c:pt>
                <c:pt idx="36">
                  <c:v>3362.41</c:v>
                </c:pt>
                <c:pt idx="37">
                  <c:v>2360.31</c:v>
                </c:pt>
                <c:pt idx="38">
                  <c:v>1800.19</c:v>
                </c:pt>
                <c:pt idx="39">
                  <c:v>1364.29</c:v>
                </c:pt>
                <c:pt idx="40">
                  <c:v>1080.8599999999999</c:v>
                </c:pt>
                <c:pt idx="41">
                  <c:v>880.36099999999999</c:v>
                </c:pt>
                <c:pt idx="42">
                  <c:v>595.91</c:v>
                </c:pt>
                <c:pt idx="43">
                  <c:v>412.30599999999998</c:v>
                </c:pt>
                <c:pt idx="44">
                  <c:v>311.91399999999999</c:v>
                </c:pt>
                <c:pt idx="45">
                  <c:v>229.577</c:v>
                </c:pt>
                <c:pt idx="46">
                  <c:v>163.63999999999999</c:v>
                </c:pt>
                <c:pt idx="47">
                  <c:v>151.334</c:v>
                </c:pt>
                <c:pt idx="48">
                  <c:v>104.44799999999999</c:v>
                </c:pt>
                <c:pt idx="49">
                  <c:v>75.5351</c:v>
                </c:pt>
                <c:pt idx="50">
                  <c:v>68.113900000000001</c:v>
                </c:pt>
                <c:pt idx="51">
                  <c:v>45.563800000000001</c:v>
                </c:pt>
                <c:pt idx="52">
                  <c:v>33.530700000000003</c:v>
                </c:pt>
                <c:pt idx="53">
                  <c:v>37.068800000000003</c:v>
                </c:pt>
                <c:pt idx="54">
                  <c:v>26.894200000000001</c:v>
                </c:pt>
                <c:pt idx="55">
                  <c:v>21.171800000000001</c:v>
                </c:pt>
                <c:pt idx="56">
                  <c:v>17.116900000000001</c:v>
                </c:pt>
                <c:pt idx="57">
                  <c:v>10.933199999999999</c:v>
                </c:pt>
                <c:pt idx="58">
                  <c:v>11.6256</c:v>
                </c:pt>
                <c:pt idx="59">
                  <c:v>12.3134</c:v>
                </c:pt>
                <c:pt idx="60">
                  <c:v>9.2529299999999992</c:v>
                </c:pt>
                <c:pt idx="61">
                  <c:v>8.3865800000000004</c:v>
                </c:pt>
                <c:pt idx="62">
                  <c:v>7.1587300000000003</c:v>
                </c:pt>
                <c:pt idx="63">
                  <c:v>5.1574</c:v>
                </c:pt>
                <c:pt idx="64">
                  <c:v>4.7738699999999996</c:v>
                </c:pt>
                <c:pt idx="65">
                  <c:v>3.9558</c:v>
                </c:pt>
                <c:pt idx="66">
                  <c:v>3.0000800000000001</c:v>
                </c:pt>
                <c:pt idx="67">
                  <c:v>2.1118299999999999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46D-4C58-B454-DAEC028A169C}"/>
            </c:ext>
          </c:extLst>
        </c:ser>
        <c:ser>
          <c:idx val="4"/>
          <c:order val="4"/>
          <c:tx>
            <c:v>170418</c:v>
          </c:tx>
          <c:spPr>
            <a:ln w="28575" cap="rnd">
              <a:solidFill>
                <a:srgbClr val="FFC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'170418 sweep'!$C$5:$C$75</c:f>
              <c:numCache>
                <c:formatCode>General</c:formatCode>
                <c:ptCount val="71"/>
                <c:pt idx="0">
                  <c:v>1.11982E-4</c:v>
                </c:pt>
                <c:pt idx="1">
                  <c:v>-8.2715799999999998E-5</c:v>
                </c:pt>
                <c:pt idx="2">
                  <c:v>2.74086E-5</c:v>
                </c:pt>
                <c:pt idx="3">
                  <c:v>1.4875700000000001E-5</c:v>
                </c:pt>
                <c:pt idx="4">
                  <c:v>-8.3455599999999994E-5</c:v>
                </c:pt>
                <c:pt idx="5">
                  <c:v>5.0791300000000003E-5</c:v>
                </c:pt>
                <c:pt idx="6">
                  <c:v>-6.6291000000000006E-5</c:v>
                </c:pt>
                <c:pt idx="7">
                  <c:v>1.00419E-4</c:v>
                </c:pt>
                <c:pt idx="8">
                  <c:v>-5.1882899999999998E-5</c:v>
                </c:pt>
                <c:pt idx="9">
                  <c:v>1.16632E-4</c:v>
                </c:pt>
                <c:pt idx="10">
                  <c:v>4.3844000000000002E-5</c:v>
                </c:pt>
                <c:pt idx="11">
                  <c:v>1.12555E-4</c:v>
                </c:pt>
                <c:pt idx="12">
                  <c:v>-1.8073000000000001E-5</c:v>
                </c:pt>
                <c:pt idx="13">
                  <c:v>1.16795E-4</c:v>
                </c:pt>
                <c:pt idx="14">
                  <c:v>8.5382299999999997E-5</c:v>
                </c:pt>
                <c:pt idx="15">
                  <c:v>1.76713E-4</c:v>
                </c:pt>
                <c:pt idx="16">
                  <c:v>2.19583E-4</c:v>
                </c:pt>
                <c:pt idx="17">
                  <c:v>2.67015E-4</c:v>
                </c:pt>
                <c:pt idx="18">
                  <c:v>3.5447199999999999E-4</c:v>
                </c:pt>
                <c:pt idx="19">
                  <c:v>3.3016799999999999E-4</c:v>
                </c:pt>
                <c:pt idx="20">
                  <c:v>5.2494200000000003E-4</c:v>
                </c:pt>
                <c:pt idx="21">
                  <c:v>6.7756700000000001E-4</c:v>
                </c:pt>
                <c:pt idx="22">
                  <c:v>9.2498600000000004E-4</c:v>
                </c:pt>
                <c:pt idx="23">
                  <c:v>1.41081E-3</c:v>
                </c:pt>
                <c:pt idx="24">
                  <c:v>2.0501299999999998E-3</c:v>
                </c:pt>
                <c:pt idx="25">
                  <c:v>2.69958E-3</c:v>
                </c:pt>
                <c:pt idx="26">
                  <c:v>3.6348299999999999E-3</c:v>
                </c:pt>
                <c:pt idx="27">
                  <c:v>4.8356199999999997E-3</c:v>
                </c:pt>
                <c:pt idx="28">
                  <c:v>6.2349800000000002E-3</c:v>
                </c:pt>
                <c:pt idx="29">
                  <c:v>8.1134099999999997E-3</c:v>
                </c:pt>
                <c:pt idx="30">
                  <c:v>1.03333E-2</c:v>
                </c:pt>
                <c:pt idx="31">
                  <c:v>1.2718699999999999E-2</c:v>
                </c:pt>
                <c:pt idx="32">
                  <c:v>1.5765500000000002E-2</c:v>
                </c:pt>
                <c:pt idx="33">
                  <c:v>2.0374900000000001E-2</c:v>
                </c:pt>
                <c:pt idx="34">
                  <c:v>2.5557699999999999E-2</c:v>
                </c:pt>
                <c:pt idx="35">
                  <c:v>3.1570899999999999E-2</c:v>
                </c:pt>
                <c:pt idx="36">
                  <c:v>4.0139000000000001E-2</c:v>
                </c:pt>
                <c:pt idx="37">
                  <c:v>5.04181E-2</c:v>
                </c:pt>
                <c:pt idx="38">
                  <c:v>6.2763600000000003E-2</c:v>
                </c:pt>
                <c:pt idx="39">
                  <c:v>7.9794000000000004E-2</c:v>
                </c:pt>
                <c:pt idx="40">
                  <c:v>0.10101599999999999</c:v>
                </c:pt>
                <c:pt idx="41">
                  <c:v>0.126942</c:v>
                </c:pt>
                <c:pt idx="42">
                  <c:v>0.159022</c:v>
                </c:pt>
                <c:pt idx="43">
                  <c:v>0.19948399999999999</c:v>
                </c:pt>
                <c:pt idx="44">
                  <c:v>0.251778</c:v>
                </c:pt>
                <c:pt idx="45">
                  <c:v>0.31700299999999998</c:v>
                </c:pt>
                <c:pt idx="46">
                  <c:v>0.39809699999999998</c:v>
                </c:pt>
                <c:pt idx="47">
                  <c:v>0.501579</c:v>
                </c:pt>
                <c:pt idx="48">
                  <c:v>0.63125799999999999</c:v>
                </c:pt>
                <c:pt idx="49">
                  <c:v>0.79467100000000002</c:v>
                </c:pt>
                <c:pt idx="50">
                  <c:v>1.0004299999999999</c:v>
                </c:pt>
                <c:pt idx="51">
                  <c:v>1.2591699999999999</c:v>
                </c:pt>
                <c:pt idx="52">
                  <c:v>1.58484</c:v>
                </c:pt>
                <c:pt idx="53">
                  <c:v>1.9954099999999999</c:v>
                </c:pt>
                <c:pt idx="54">
                  <c:v>2.5118100000000001</c:v>
                </c:pt>
                <c:pt idx="55">
                  <c:v>3.1621199999999998</c:v>
                </c:pt>
                <c:pt idx="56">
                  <c:v>3.9810500000000002</c:v>
                </c:pt>
                <c:pt idx="57">
                  <c:v>5.0118200000000002</c:v>
                </c:pt>
                <c:pt idx="58">
                  <c:v>6.3094099999999997</c:v>
                </c:pt>
                <c:pt idx="59">
                  <c:v>7.9431099999999999</c:v>
                </c:pt>
                <c:pt idx="60">
                  <c:v>9.9996899999999993</c:v>
                </c:pt>
                <c:pt idx="61">
                  <c:v>12.59</c:v>
                </c:pt>
                <c:pt idx="62">
                  <c:v>15.8489</c:v>
                </c:pt>
                <c:pt idx="63">
                  <c:v>19.952000000000002</c:v>
                </c:pt>
                <c:pt idx="64">
                  <c:v>25.119</c:v>
                </c:pt>
                <c:pt idx="65">
                  <c:v>31.6233</c:v>
                </c:pt>
                <c:pt idx="66">
                  <c:v>39.809899999999999</c:v>
                </c:pt>
                <c:pt idx="67">
                  <c:v>50.1218</c:v>
                </c:pt>
                <c:pt idx="68">
                  <c:v>63.098300000000002</c:v>
                </c:pt>
                <c:pt idx="69">
                  <c:v>79.436099999999996</c:v>
                </c:pt>
                <c:pt idx="70">
                  <c:v>100.006</c:v>
                </c:pt>
              </c:numCache>
            </c:numRef>
          </c:xVal>
          <c:yVal>
            <c:numRef>
              <c:f>'170418 sweep'!$D$5:$D$75</c:f>
              <c:numCache>
                <c:formatCode>General</c:formatCode>
                <c:ptCount val="71"/>
                <c:pt idx="0">
                  <c:v>111915</c:v>
                </c:pt>
                <c:pt idx="1">
                  <c:v>-155456</c:v>
                </c:pt>
                <c:pt idx="2">
                  <c:v>553006</c:v>
                </c:pt>
                <c:pt idx="3">
                  <c:v>1364620</c:v>
                </c:pt>
                <c:pt idx="4">
                  <c:v>-355053</c:v>
                </c:pt>
                <c:pt idx="5">
                  <c:v>883970</c:v>
                </c:pt>
                <c:pt idx="6">
                  <c:v>-1036550</c:v>
                </c:pt>
                <c:pt idx="7">
                  <c:v>1035830</c:v>
                </c:pt>
                <c:pt idx="8">
                  <c:v>-2992140</c:v>
                </c:pt>
                <c:pt idx="9">
                  <c:v>1626230</c:v>
                </c:pt>
                <c:pt idx="10">
                  <c:v>5164780</c:v>
                </c:pt>
                <c:pt idx="11">
                  <c:v>2548810</c:v>
                </c:pt>
                <c:pt idx="12">
                  <c:v>-20195100</c:v>
                </c:pt>
                <c:pt idx="13">
                  <c:v>4160220</c:v>
                </c:pt>
                <c:pt idx="14">
                  <c:v>7194990</c:v>
                </c:pt>
                <c:pt idx="15">
                  <c:v>4386680</c:v>
                </c:pt>
                <c:pt idx="16">
                  <c:v>4435980</c:v>
                </c:pt>
                <c:pt idx="17">
                  <c:v>4380000</c:v>
                </c:pt>
                <c:pt idx="18">
                  <c:v>3959630</c:v>
                </c:pt>
                <c:pt idx="19">
                  <c:v>5069820</c:v>
                </c:pt>
                <c:pt idx="20">
                  <c:v>3786730</c:v>
                </c:pt>
                <c:pt idx="21">
                  <c:v>3449390</c:v>
                </c:pt>
                <c:pt idx="22">
                  <c:v>2942750</c:v>
                </c:pt>
                <c:pt idx="23">
                  <c:v>2214230</c:v>
                </c:pt>
                <c:pt idx="24">
                  <c:v>1709950</c:v>
                </c:pt>
                <c:pt idx="25">
                  <c:v>1432290</c:v>
                </c:pt>
                <c:pt idx="26">
                  <c:v>1153500</c:v>
                </c:pt>
                <c:pt idx="27">
                  <c:v>915438</c:v>
                </c:pt>
                <c:pt idx="28">
                  <c:v>730567</c:v>
                </c:pt>
                <c:pt idx="29">
                  <c:v>554272</c:v>
                </c:pt>
                <c:pt idx="30">
                  <c:v>427202</c:v>
                </c:pt>
                <c:pt idx="31">
                  <c:v>331986</c:v>
                </c:pt>
                <c:pt idx="32">
                  <c:v>268516</c:v>
                </c:pt>
                <c:pt idx="33">
                  <c:v>198585</c:v>
                </c:pt>
                <c:pt idx="34">
                  <c:v>144937</c:v>
                </c:pt>
                <c:pt idx="35">
                  <c:v>115957</c:v>
                </c:pt>
                <c:pt idx="36">
                  <c:v>91082</c:v>
                </c:pt>
                <c:pt idx="37">
                  <c:v>67659.899999999994</c:v>
                </c:pt>
                <c:pt idx="38">
                  <c:v>53981.1</c:v>
                </c:pt>
                <c:pt idx="39">
                  <c:v>42034.8</c:v>
                </c:pt>
                <c:pt idx="40">
                  <c:v>33141.800000000003</c:v>
                </c:pt>
                <c:pt idx="41">
                  <c:v>23751.599999999999</c:v>
                </c:pt>
                <c:pt idx="42">
                  <c:v>16615.2</c:v>
                </c:pt>
                <c:pt idx="43">
                  <c:v>12264.6</c:v>
                </c:pt>
                <c:pt idx="44">
                  <c:v>8911.9</c:v>
                </c:pt>
                <c:pt idx="45">
                  <c:v>6763.24</c:v>
                </c:pt>
                <c:pt idx="46">
                  <c:v>5570.46</c:v>
                </c:pt>
                <c:pt idx="47">
                  <c:v>3857.66</c:v>
                </c:pt>
                <c:pt idx="48">
                  <c:v>2680.18</c:v>
                </c:pt>
                <c:pt idx="49">
                  <c:v>2054.5700000000002</c:v>
                </c:pt>
                <c:pt idx="50">
                  <c:v>1528.47</c:v>
                </c:pt>
                <c:pt idx="51">
                  <c:v>1172.57</c:v>
                </c:pt>
                <c:pt idx="52">
                  <c:v>792.31500000000005</c:v>
                </c:pt>
                <c:pt idx="53">
                  <c:v>608.95699999999999</c:v>
                </c:pt>
                <c:pt idx="54">
                  <c:v>435.17500000000001</c:v>
                </c:pt>
                <c:pt idx="55">
                  <c:v>315.77</c:v>
                </c:pt>
                <c:pt idx="56">
                  <c:v>244.08199999999999</c:v>
                </c:pt>
                <c:pt idx="57">
                  <c:v>182.154</c:v>
                </c:pt>
                <c:pt idx="58">
                  <c:v>151.59800000000001</c:v>
                </c:pt>
                <c:pt idx="59">
                  <c:v>99.270600000000002</c:v>
                </c:pt>
                <c:pt idx="60">
                  <c:v>76.392499999999998</c:v>
                </c:pt>
                <c:pt idx="61">
                  <c:v>60.572699999999998</c:v>
                </c:pt>
                <c:pt idx="62">
                  <c:v>49.268900000000002</c:v>
                </c:pt>
                <c:pt idx="63">
                  <c:v>40.603099999999998</c:v>
                </c:pt>
                <c:pt idx="64">
                  <c:v>35.178100000000001</c:v>
                </c:pt>
                <c:pt idx="65">
                  <c:v>24.925699999999999</c:v>
                </c:pt>
                <c:pt idx="66">
                  <c:v>22.908200000000001</c:v>
                </c:pt>
                <c:pt idx="67">
                  <c:v>17.819400000000002</c:v>
                </c:pt>
                <c:pt idx="68">
                  <c:v>14.809100000000001</c:v>
                </c:pt>
                <c:pt idx="69">
                  <c:v>12.764200000000001</c:v>
                </c:pt>
                <c:pt idx="70">
                  <c:v>9.7544699999999995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46D-4C58-B454-DAEC028A169C}"/>
            </c:ext>
          </c:extLst>
        </c:ser>
        <c:ser>
          <c:idx val="5"/>
          <c:order val="5"/>
          <c:tx>
            <c:v>290418</c:v>
          </c:tx>
          <c:spPr>
            <a:ln w="28575" cap="rnd">
              <a:solidFill>
                <a:srgbClr val="00B0F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'290418 sweep'!$C$5:$C$75</c:f>
              <c:numCache>
                <c:formatCode>General</c:formatCode>
                <c:ptCount val="71"/>
                <c:pt idx="0">
                  <c:v>1.47865E-5</c:v>
                </c:pt>
                <c:pt idx="1">
                  <c:v>3.26558E-5</c:v>
                </c:pt>
                <c:pt idx="2">
                  <c:v>3.1705000000000002E-5</c:v>
                </c:pt>
                <c:pt idx="3">
                  <c:v>7.1554899999999997E-6</c:v>
                </c:pt>
                <c:pt idx="4">
                  <c:v>3.5624999999999999E-5</c:v>
                </c:pt>
                <c:pt idx="5">
                  <c:v>1.9911999999999998E-5</c:v>
                </c:pt>
                <c:pt idx="6">
                  <c:v>1.71158E-5</c:v>
                </c:pt>
                <c:pt idx="7">
                  <c:v>2.22923E-5</c:v>
                </c:pt>
                <c:pt idx="8">
                  <c:v>4.4755900000000003E-5</c:v>
                </c:pt>
                <c:pt idx="9">
                  <c:v>7.9098799999999996E-5</c:v>
                </c:pt>
                <c:pt idx="10">
                  <c:v>-3.3283099999999998E-6</c:v>
                </c:pt>
                <c:pt idx="11">
                  <c:v>3.0255599999999999E-5</c:v>
                </c:pt>
                <c:pt idx="12">
                  <c:v>7.3057600000000002E-6</c:v>
                </c:pt>
                <c:pt idx="13">
                  <c:v>9.5437299999999995E-5</c:v>
                </c:pt>
                <c:pt idx="14">
                  <c:v>1.28718E-4</c:v>
                </c:pt>
                <c:pt idx="15">
                  <c:v>1.4435000000000001E-4</c:v>
                </c:pt>
                <c:pt idx="16">
                  <c:v>1.82685E-4</c:v>
                </c:pt>
                <c:pt idx="17">
                  <c:v>2.8798700000000002E-4</c:v>
                </c:pt>
                <c:pt idx="18">
                  <c:v>3.9163499999999999E-4</c:v>
                </c:pt>
                <c:pt idx="19">
                  <c:v>4.793E-4</c:v>
                </c:pt>
                <c:pt idx="20">
                  <c:v>6.7190100000000003E-4</c:v>
                </c:pt>
                <c:pt idx="21">
                  <c:v>8.7631500000000001E-4</c:v>
                </c:pt>
                <c:pt idx="22">
                  <c:v>1.20313E-3</c:v>
                </c:pt>
                <c:pt idx="23">
                  <c:v>1.6387699999999999E-3</c:v>
                </c:pt>
                <c:pt idx="24">
                  <c:v>2.1300999999999998E-3</c:v>
                </c:pt>
                <c:pt idx="25">
                  <c:v>2.82526E-3</c:v>
                </c:pt>
                <c:pt idx="26">
                  <c:v>3.8102600000000002E-3</c:v>
                </c:pt>
                <c:pt idx="27">
                  <c:v>4.8426800000000002E-3</c:v>
                </c:pt>
                <c:pt idx="28">
                  <c:v>6.1668000000000001E-3</c:v>
                </c:pt>
                <c:pt idx="29">
                  <c:v>7.8687500000000007E-3</c:v>
                </c:pt>
                <c:pt idx="30">
                  <c:v>1.0095099999999999E-2</c:v>
                </c:pt>
                <c:pt idx="31">
                  <c:v>1.2798500000000001E-2</c:v>
                </c:pt>
                <c:pt idx="32">
                  <c:v>1.6121099999999999E-2</c:v>
                </c:pt>
                <c:pt idx="33">
                  <c:v>2.0118899999999999E-2</c:v>
                </c:pt>
                <c:pt idx="34">
                  <c:v>2.57428E-2</c:v>
                </c:pt>
                <c:pt idx="35">
                  <c:v>3.19698E-2</c:v>
                </c:pt>
                <c:pt idx="36">
                  <c:v>4.0043599999999999E-2</c:v>
                </c:pt>
                <c:pt idx="37">
                  <c:v>5.0656E-2</c:v>
                </c:pt>
                <c:pt idx="38">
                  <c:v>6.3543500000000003E-2</c:v>
                </c:pt>
                <c:pt idx="39">
                  <c:v>7.9739900000000002E-2</c:v>
                </c:pt>
                <c:pt idx="40">
                  <c:v>9.9854499999999999E-2</c:v>
                </c:pt>
                <c:pt idx="41">
                  <c:v>0.125947</c:v>
                </c:pt>
                <c:pt idx="42">
                  <c:v>0.15853400000000001</c:v>
                </c:pt>
                <c:pt idx="43">
                  <c:v>0.199573</c:v>
                </c:pt>
                <c:pt idx="44">
                  <c:v>0.25147199999999997</c:v>
                </c:pt>
                <c:pt idx="45">
                  <c:v>0.316388</c:v>
                </c:pt>
                <c:pt idx="46">
                  <c:v>0.39828599999999997</c:v>
                </c:pt>
                <c:pt idx="47">
                  <c:v>0.50145700000000004</c:v>
                </c:pt>
                <c:pt idx="48">
                  <c:v>0.63111799999999996</c:v>
                </c:pt>
                <c:pt idx="49">
                  <c:v>0.79430699999999999</c:v>
                </c:pt>
                <c:pt idx="50">
                  <c:v>1.0002899999999999</c:v>
                </c:pt>
                <c:pt idx="51">
                  <c:v>1.2587900000000001</c:v>
                </c:pt>
                <c:pt idx="52">
                  <c:v>1.5848100000000001</c:v>
                </c:pt>
                <c:pt idx="53">
                  <c:v>1.99536</c:v>
                </c:pt>
                <c:pt idx="54">
                  <c:v>2.5116800000000001</c:v>
                </c:pt>
                <c:pt idx="55">
                  <c:v>3.1623399999999999</c:v>
                </c:pt>
                <c:pt idx="56">
                  <c:v>3.9813299999999998</c:v>
                </c:pt>
                <c:pt idx="57">
                  <c:v>5.0116500000000004</c:v>
                </c:pt>
                <c:pt idx="58">
                  <c:v>6.3097399999999997</c:v>
                </c:pt>
                <c:pt idx="59">
                  <c:v>7.9427399999999997</c:v>
                </c:pt>
                <c:pt idx="60">
                  <c:v>9.9994300000000003</c:v>
                </c:pt>
                <c:pt idx="61">
                  <c:v>12.589399999999999</c:v>
                </c:pt>
                <c:pt idx="62">
                  <c:v>15.849299999999999</c:v>
                </c:pt>
                <c:pt idx="63">
                  <c:v>19.953099999999999</c:v>
                </c:pt>
                <c:pt idx="64">
                  <c:v>25.1235</c:v>
                </c:pt>
                <c:pt idx="65">
                  <c:v>31.623999999999999</c:v>
                </c:pt>
                <c:pt idx="66">
                  <c:v>39.810899999999997</c:v>
                </c:pt>
                <c:pt idx="67">
                  <c:v>50.116700000000002</c:v>
                </c:pt>
                <c:pt idx="68">
                  <c:v>63.096499999999999</c:v>
                </c:pt>
                <c:pt idx="69">
                  <c:v>79.431399999999996</c:v>
                </c:pt>
                <c:pt idx="70">
                  <c:v>99.9983</c:v>
                </c:pt>
              </c:numCache>
            </c:numRef>
          </c:xVal>
          <c:yVal>
            <c:numRef>
              <c:f>'290418 sweep'!$D$5:$D$75</c:f>
              <c:numCache>
                <c:formatCode>General</c:formatCode>
                <c:ptCount val="71"/>
                <c:pt idx="0">
                  <c:v>1034330</c:v>
                </c:pt>
                <c:pt idx="1">
                  <c:v>728232</c:v>
                </c:pt>
                <c:pt idx="2">
                  <c:v>1073160</c:v>
                </c:pt>
                <c:pt idx="3">
                  <c:v>5726710</c:v>
                </c:pt>
                <c:pt idx="4">
                  <c:v>1440870</c:v>
                </c:pt>
                <c:pt idx="5">
                  <c:v>3214280</c:v>
                </c:pt>
                <c:pt idx="6">
                  <c:v>4477380</c:v>
                </c:pt>
                <c:pt idx="7">
                  <c:v>4523260</c:v>
                </c:pt>
                <c:pt idx="8">
                  <c:v>3079670</c:v>
                </c:pt>
                <c:pt idx="9">
                  <c:v>2247910</c:v>
                </c:pt>
                <c:pt idx="10">
                  <c:v>-62368800</c:v>
                </c:pt>
                <c:pt idx="11">
                  <c:v>8176850</c:v>
                </c:pt>
                <c:pt idx="12">
                  <c:v>42775300</c:v>
                </c:pt>
                <c:pt idx="13">
                  <c:v>4130250</c:v>
                </c:pt>
                <c:pt idx="14">
                  <c:v>3869050</c:v>
                </c:pt>
                <c:pt idx="15">
                  <c:v>4302950</c:v>
                </c:pt>
                <c:pt idx="16">
                  <c:v>4043280</c:v>
                </c:pt>
                <c:pt idx="17">
                  <c:v>3194150</c:v>
                </c:pt>
                <c:pt idx="18">
                  <c:v>2802110</c:v>
                </c:pt>
                <c:pt idx="19">
                  <c:v>2712010</c:v>
                </c:pt>
                <c:pt idx="20">
                  <c:v>2264460</c:v>
                </c:pt>
                <c:pt idx="21">
                  <c:v>2013410</c:v>
                </c:pt>
                <c:pt idx="22">
                  <c:v>1692700</c:v>
                </c:pt>
                <c:pt idx="23">
                  <c:v>1414410</c:v>
                </c:pt>
                <c:pt idx="24">
                  <c:v>1225460</c:v>
                </c:pt>
                <c:pt idx="25">
                  <c:v>1013420</c:v>
                </c:pt>
                <c:pt idx="26">
                  <c:v>809764</c:v>
                </c:pt>
                <c:pt idx="27">
                  <c:v>668364</c:v>
                </c:pt>
                <c:pt idx="28">
                  <c:v>548248</c:v>
                </c:pt>
                <c:pt idx="29">
                  <c:v>442703</c:v>
                </c:pt>
                <c:pt idx="30">
                  <c:v>348205</c:v>
                </c:pt>
                <c:pt idx="31">
                  <c:v>271797</c:v>
                </c:pt>
                <c:pt idx="32">
                  <c:v>209653</c:v>
                </c:pt>
                <c:pt idx="33">
                  <c:v>163027</c:v>
                </c:pt>
                <c:pt idx="34">
                  <c:v>118370</c:v>
                </c:pt>
                <c:pt idx="35">
                  <c:v>88490</c:v>
                </c:pt>
                <c:pt idx="36">
                  <c:v>64751.8</c:v>
                </c:pt>
                <c:pt idx="37">
                  <c:v>45930</c:v>
                </c:pt>
                <c:pt idx="38">
                  <c:v>32737.599999999999</c:v>
                </c:pt>
                <c:pt idx="39">
                  <c:v>23049.8</c:v>
                </c:pt>
                <c:pt idx="40">
                  <c:v>17034.099999999999</c:v>
                </c:pt>
                <c:pt idx="41">
                  <c:v>13707.9</c:v>
                </c:pt>
                <c:pt idx="42">
                  <c:v>10712</c:v>
                </c:pt>
                <c:pt idx="43">
                  <c:v>8316.17</c:v>
                </c:pt>
                <c:pt idx="44">
                  <c:v>5580.23</c:v>
                </c:pt>
                <c:pt idx="45">
                  <c:v>4321.22</c:v>
                </c:pt>
                <c:pt idx="46">
                  <c:v>3263.44</c:v>
                </c:pt>
                <c:pt idx="47">
                  <c:v>2346.81</c:v>
                </c:pt>
                <c:pt idx="48">
                  <c:v>1371.89</c:v>
                </c:pt>
                <c:pt idx="49">
                  <c:v>1008.96</c:v>
                </c:pt>
                <c:pt idx="50">
                  <c:v>799.44899999999996</c:v>
                </c:pt>
                <c:pt idx="51">
                  <c:v>524.91300000000001</c:v>
                </c:pt>
                <c:pt idx="52">
                  <c:v>348.947</c:v>
                </c:pt>
                <c:pt idx="53">
                  <c:v>240.77799999999999</c:v>
                </c:pt>
                <c:pt idx="54">
                  <c:v>160.03</c:v>
                </c:pt>
                <c:pt idx="55">
                  <c:v>125.1</c:v>
                </c:pt>
                <c:pt idx="56">
                  <c:v>95.612700000000004</c:v>
                </c:pt>
                <c:pt idx="57">
                  <c:v>66.069900000000004</c:v>
                </c:pt>
                <c:pt idx="58">
                  <c:v>51.469000000000001</c:v>
                </c:pt>
                <c:pt idx="59">
                  <c:v>42.297499999999999</c:v>
                </c:pt>
                <c:pt idx="60">
                  <c:v>33.095700000000001</c:v>
                </c:pt>
                <c:pt idx="61">
                  <c:v>24.322600000000001</c:v>
                </c:pt>
                <c:pt idx="62">
                  <c:v>12.727399999999999</c:v>
                </c:pt>
                <c:pt idx="63">
                  <c:v>11.9991</c:v>
                </c:pt>
                <c:pt idx="64">
                  <c:v>11.7576</c:v>
                </c:pt>
                <c:pt idx="65">
                  <c:v>10.2095</c:v>
                </c:pt>
                <c:pt idx="66">
                  <c:v>4.8758600000000003</c:v>
                </c:pt>
                <c:pt idx="67">
                  <c:v>3.5607700000000002</c:v>
                </c:pt>
                <c:pt idx="68">
                  <c:v>2.77643</c:v>
                </c:pt>
                <c:pt idx="69">
                  <c:v>2.1981700000000002</c:v>
                </c:pt>
                <c:pt idx="70">
                  <c:v>1.74525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46D-4C58-B454-DAEC028A169C}"/>
            </c:ext>
          </c:extLst>
        </c:ser>
        <c:ser>
          <c:idx val="8"/>
          <c:order val="6"/>
          <c:tx>
            <c:v>160518</c:v>
          </c:tx>
          <c:spPr>
            <a:ln w="25400" cap="rnd">
              <a:solidFill>
                <a:srgbClr val="70AD47">
                  <a:lumMod val="75000"/>
                </a:srgb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'160518 sweep'!$C$5:$C$75</c:f>
              <c:numCache>
                <c:formatCode>General</c:formatCode>
                <c:ptCount val="71"/>
                <c:pt idx="0">
                  <c:v>2.03623E-5</c:v>
                </c:pt>
                <c:pt idx="1">
                  <c:v>6.0968699999999998E-5</c:v>
                </c:pt>
                <c:pt idx="2">
                  <c:v>6.9024199999999996E-5</c:v>
                </c:pt>
                <c:pt idx="3">
                  <c:v>1.0913100000000001E-5</c:v>
                </c:pt>
                <c:pt idx="4">
                  <c:v>6.6661299999999998E-5</c:v>
                </c:pt>
                <c:pt idx="5">
                  <c:v>7.1068400000000006E-5</c:v>
                </c:pt>
                <c:pt idx="6">
                  <c:v>3.97575E-5</c:v>
                </c:pt>
                <c:pt idx="7">
                  <c:v>4.8440700000000004E-6</c:v>
                </c:pt>
                <c:pt idx="8">
                  <c:v>6.3858599999999999E-5</c:v>
                </c:pt>
                <c:pt idx="9">
                  <c:v>4.6771499999999998E-5</c:v>
                </c:pt>
                <c:pt idx="10">
                  <c:v>1.11863E-4</c:v>
                </c:pt>
                <c:pt idx="11">
                  <c:v>2.8813E-5</c:v>
                </c:pt>
                <c:pt idx="12">
                  <c:v>5.73662E-5</c:v>
                </c:pt>
                <c:pt idx="13">
                  <c:v>1.05219E-4</c:v>
                </c:pt>
                <c:pt idx="14">
                  <c:v>1.0644799999999999E-4</c:v>
                </c:pt>
                <c:pt idx="15">
                  <c:v>1.04078E-4</c:v>
                </c:pt>
                <c:pt idx="16">
                  <c:v>1.44121E-5</c:v>
                </c:pt>
                <c:pt idx="17">
                  <c:v>1.3672599999999999E-4</c:v>
                </c:pt>
                <c:pt idx="18">
                  <c:v>1.43659E-4</c:v>
                </c:pt>
                <c:pt idx="19">
                  <c:v>1.6658499999999999E-4</c:v>
                </c:pt>
                <c:pt idx="20">
                  <c:v>1.5554300000000001E-4</c:v>
                </c:pt>
                <c:pt idx="21">
                  <c:v>1.7486499999999999E-4</c:v>
                </c:pt>
                <c:pt idx="22">
                  <c:v>3.28375E-4</c:v>
                </c:pt>
                <c:pt idx="23">
                  <c:v>4.56773E-4</c:v>
                </c:pt>
                <c:pt idx="24">
                  <c:v>9.2603599999999998E-4</c:v>
                </c:pt>
                <c:pt idx="25">
                  <c:v>1.9730899999999998E-3</c:v>
                </c:pt>
                <c:pt idx="26">
                  <c:v>3.4145400000000002E-3</c:v>
                </c:pt>
                <c:pt idx="27">
                  <c:v>4.7841100000000003E-3</c:v>
                </c:pt>
                <c:pt idx="28">
                  <c:v>6.4557199999999999E-3</c:v>
                </c:pt>
                <c:pt idx="29">
                  <c:v>8.3451900000000006E-3</c:v>
                </c:pt>
                <c:pt idx="30">
                  <c:v>1.09698E-2</c:v>
                </c:pt>
                <c:pt idx="31">
                  <c:v>1.2900399999999999E-2</c:v>
                </c:pt>
                <c:pt idx="32">
                  <c:v>1.6360599999999999E-2</c:v>
                </c:pt>
                <c:pt idx="33">
                  <c:v>2.0629700000000001E-2</c:v>
                </c:pt>
                <c:pt idx="34">
                  <c:v>2.4135400000000001E-2</c:v>
                </c:pt>
                <c:pt idx="35">
                  <c:v>3.25224E-2</c:v>
                </c:pt>
                <c:pt idx="36">
                  <c:v>4.0295999999999998E-2</c:v>
                </c:pt>
                <c:pt idx="37">
                  <c:v>5.0651399999999999E-2</c:v>
                </c:pt>
                <c:pt idx="38">
                  <c:v>6.3299400000000006E-2</c:v>
                </c:pt>
                <c:pt idx="39">
                  <c:v>7.9386600000000002E-2</c:v>
                </c:pt>
                <c:pt idx="40">
                  <c:v>0.10008</c:v>
                </c:pt>
                <c:pt idx="41">
                  <c:v>0.12600500000000001</c:v>
                </c:pt>
                <c:pt idx="42">
                  <c:v>0.15929599999999999</c:v>
                </c:pt>
                <c:pt idx="43">
                  <c:v>0.200793</c:v>
                </c:pt>
                <c:pt idx="44">
                  <c:v>0.25190699999999999</c:v>
                </c:pt>
                <c:pt idx="45">
                  <c:v>0.31697999999999998</c:v>
                </c:pt>
                <c:pt idx="46">
                  <c:v>0.39888800000000002</c:v>
                </c:pt>
                <c:pt idx="47">
                  <c:v>0.50233000000000005</c:v>
                </c:pt>
                <c:pt idx="48">
                  <c:v>0.63081500000000001</c:v>
                </c:pt>
                <c:pt idx="49">
                  <c:v>0.79557599999999995</c:v>
                </c:pt>
                <c:pt idx="50">
                  <c:v>1.0003500000000001</c:v>
                </c:pt>
                <c:pt idx="51">
                  <c:v>1.25939</c:v>
                </c:pt>
                <c:pt idx="52">
                  <c:v>1.58531</c:v>
                </c:pt>
                <c:pt idx="53">
                  <c:v>1.9948300000000001</c:v>
                </c:pt>
                <c:pt idx="54">
                  <c:v>2.5119199999999999</c:v>
                </c:pt>
                <c:pt idx="55">
                  <c:v>3.1629700000000001</c:v>
                </c:pt>
                <c:pt idx="56">
                  <c:v>3.9839699999999998</c:v>
                </c:pt>
                <c:pt idx="57">
                  <c:v>5.0114599999999996</c:v>
                </c:pt>
                <c:pt idx="58">
                  <c:v>6.3098799999999997</c:v>
                </c:pt>
                <c:pt idx="59">
                  <c:v>7.9431700000000003</c:v>
                </c:pt>
                <c:pt idx="60">
                  <c:v>9.9986499999999996</c:v>
                </c:pt>
                <c:pt idx="61">
                  <c:v>12.5891</c:v>
                </c:pt>
                <c:pt idx="62">
                  <c:v>15.8485</c:v>
                </c:pt>
                <c:pt idx="63">
                  <c:v>19.9527</c:v>
                </c:pt>
                <c:pt idx="64">
                  <c:v>25.117799999999999</c:v>
                </c:pt>
                <c:pt idx="65">
                  <c:v>31.623100000000001</c:v>
                </c:pt>
                <c:pt idx="66">
                  <c:v>39.809399999999997</c:v>
                </c:pt>
                <c:pt idx="67">
                  <c:v>50.121499999999997</c:v>
                </c:pt>
                <c:pt idx="68">
                  <c:v>63.094499999999996</c:v>
                </c:pt>
                <c:pt idx="69">
                  <c:v>79.429400000000001</c:v>
                </c:pt>
                <c:pt idx="70">
                  <c:v>99.998900000000006</c:v>
                </c:pt>
              </c:numCache>
              <c:extLst xmlns:c15="http://schemas.microsoft.com/office/drawing/2012/chart"/>
            </c:numRef>
          </c:xVal>
          <c:yVal>
            <c:numRef>
              <c:f>'160518 sweep'!$D$5:$D$75</c:f>
              <c:numCache>
                <c:formatCode>General</c:formatCode>
                <c:ptCount val="71"/>
                <c:pt idx="0">
                  <c:v>1142640</c:v>
                </c:pt>
                <c:pt idx="1">
                  <c:v>-331097</c:v>
                </c:pt>
                <c:pt idx="2">
                  <c:v>-218152</c:v>
                </c:pt>
                <c:pt idx="3">
                  <c:v>736701</c:v>
                </c:pt>
                <c:pt idx="4">
                  <c:v>34036.699999999997</c:v>
                </c:pt>
                <c:pt idx="5">
                  <c:v>-3684.97</c:v>
                </c:pt>
                <c:pt idx="6">
                  <c:v>-236.81</c:v>
                </c:pt>
                <c:pt idx="7">
                  <c:v>24416.3</c:v>
                </c:pt>
                <c:pt idx="8">
                  <c:v>174899</c:v>
                </c:pt>
                <c:pt idx="9">
                  <c:v>2229930</c:v>
                </c:pt>
                <c:pt idx="10">
                  <c:v>1875670</c:v>
                </c:pt>
                <c:pt idx="11">
                  <c:v>-10472700</c:v>
                </c:pt>
                <c:pt idx="12">
                  <c:v>-7321670</c:v>
                </c:pt>
                <c:pt idx="13">
                  <c:v>5667030</c:v>
                </c:pt>
                <c:pt idx="14">
                  <c:v>7468350</c:v>
                </c:pt>
                <c:pt idx="15">
                  <c:v>965089000</c:v>
                </c:pt>
                <c:pt idx="16">
                  <c:v>19705900</c:v>
                </c:pt>
                <c:pt idx="17">
                  <c:v>11727400</c:v>
                </c:pt>
                <c:pt idx="18">
                  <c:v>13493700</c:v>
                </c:pt>
                <c:pt idx="19">
                  <c:v>14778300</c:v>
                </c:pt>
                <c:pt idx="20">
                  <c:v>20016000</c:v>
                </c:pt>
                <c:pt idx="21">
                  <c:v>21498500</c:v>
                </c:pt>
                <c:pt idx="22">
                  <c:v>14473800</c:v>
                </c:pt>
                <c:pt idx="23">
                  <c:v>12522300</c:v>
                </c:pt>
                <c:pt idx="24">
                  <c:v>7354960</c:v>
                </c:pt>
                <c:pt idx="25">
                  <c:v>3945950</c:v>
                </c:pt>
                <c:pt idx="26">
                  <c:v>2513200</c:v>
                </c:pt>
                <c:pt idx="27">
                  <c:v>1792550</c:v>
                </c:pt>
                <c:pt idx="28">
                  <c:v>1364430</c:v>
                </c:pt>
                <c:pt idx="29">
                  <c:v>1042700</c:v>
                </c:pt>
                <c:pt idx="30">
                  <c:v>758623</c:v>
                </c:pt>
                <c:pt idx="31">
                  <c:v>630202</c:v>
                </c:pt>
                <c:pt idx="32">
                  <c:v>469848</c:v>
                </c:pt>
                <c:pt idx="33">
                  <c:v>366944</c:v>
                </c:pt>
                <c:pt idx="34">
                  <c:v>291167</c:v>
                </c:pt>
                <c:pt idx="35">
                  <c:v>217963</c:v>
                </c:pt>
                <c:pt idx="36">
                  <c:v>172016</c:v>
                </c:pt>
                <c:pt idx="37">
                  <c:v>133481</c:v>
                </c:pt>
                <c:pt idx="38">
                  <c:v>101784</c:v>
                </c:pt>
                <c:pt idx="39">
                  <c:v>81858</c:v>
                </c:pt>
                <c:pt idx="40">
                  <c:v>60742.5</c:v>
                </c:pt>
                <c:pt idx="41">
                  <c:v>46083.9</c:v>
                </c:pt>
                <c:pt idx="42">
                  <c:v>35806.400000000001</c:v>
                </c:pt>
                <c:pt idx="43">
                  <c:v>26849.5</c:v>
                </c:pt>
                <c:pt idx="44">
                  <c:v>19507.7</c:v>
                </c:pt>
                <c:pt idx="45">
                  <c:v>14502.6</c:v>
                </c:pt>
                <c:pt idx="46">
                  <c:v>10886.9</c:v>
                </c:pt>
                <c:pt idx="47">
                  <c:v>7490.9</c:v>
                </c:pt>
                <c:pt idx="48">
                  <c:v>5719.88</c:v>
                </c:pt>
                <c:pt idx="49">
                  <c:v>4467.41</c:v>
                </c:pt>
                <c:pt idx="50">
                  <c:v>3230.68</c:v>
                </c:pt>
                <c:pt idx="51">
                  <c:v>2296.79</c:v>
                </c:pt>
                <c:pt idx="52">
                  <c:v>1779.92</c:v>
                </c:pt>
                <c:pt idx="53">
                  <c:v>1371.78</c:v>
                </c:pt>
                <c:pt idx="54">
                  <c:v>987.53099999999995</c:v>
                </c:pt>
                <c:pt idx="55">
                  <c:v>700.29899999999998</c:v>
                </c:pt>
                <c:pt idx="56">
                  <c:v>574.95899999999995</c:v>
                </c:pt>
                <c:pt idx="57">
                  <c:v>420.53899999999999</c:v>
                </c:pt>
                <c:pt idx="58">
                  <c:v>320.03199999999998</c:v>
                </c:pt>
                <c:pt idx="59">
                  <c:v>246.095</c:v>
                </c:pt>
                <c:pt idx="60">
                  <c:v>182.38399999999999</c:v>
                </c:pt>
                <c:pt idx="61">
                  <c:v>142.12</c:v>
                </c:pt>
                <c:pt idx="62">
                  <c:v>104.67400000000001</c:v>
                </c:pt>
                <c:pt idx="63">
                  <c:v>87.318100000000001</c:v>
                </c:pt>
                <c:pt idx="64">
                  <c:v>70.593299999999999</c:v>
                </c:pt>
                <c:pt idx="65">
                  <c:v>57.438600000000001</c:v>
                </c:pt>
                <c:pt idx="66">
                  <c:v>47.993499999999997</c:v>
                </c:pt>
                <c:pt idx="67">
                  <c:v>37.06</c:v>
                </c:pt>
                <c:pt idx="68">
                  <c:v>29.2118</c:v>
                </c:pt>
                <c:pt idx="69">
                  <c:v>22.366499999999998</c:v>
                </c:pt>
                <c:pt idx="70">
                  <c:v>18.862500000000001</c:v>
                </c:pt>
              </c:numCache>
              <c:extLst xmlns:c15="http://schemas.microsoft.com/office/drawing/2012/chart"/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3-846D-4C58-B454-DAEC028A169C}"/>
            </c:ext>
          </c:extLst>
        </c:ser>
        <c:ser>
          <c:idx val="6"/>
          <c:order val="7"/>
          <c:tx>
            <c:v>Syringe shear rate</c:v>
          </c:tx>
          <c:spPr>
            <a:ln w="47625" cap="rnd">
              <a:solidFill>
                <a:srgbClr val="E7E6E6">
                  <a:lumMod val="75000"/>
                </a:srgbClr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47625" cap="rnd">
                <a:solidFill>
                  <a:srgbClr val="E7E6E6">
                    <a:lumMod val="75000"/>
                    <a:alpha val="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846D-4C58-B454-DAEC028A169C}"/>
              </c:ext>
            </c:extLst>
          </c:dPt>
          <c:xVal>
            <c:numRef>
              <c:f>'Sweep graph'!$P$3:$P$4</c:f>
              <c:numCache>
                <c:formatCode>General</c:formatCode>
                <c:ptCount val="2"/>
                <c:pt idx="0">
                  <c:v>7.7004337523046612E-2</c:v>
                </c:pt>
                <c:pt idx="1">
                  <c:v>7.7004337523046612E-2</c:v>
                </c:pt>
              </c:numCache>
            </c:numRef>
          </c:xVal>
          <c:yVal>
            <c:numRef>
              <c:f>'Sweep graph'!$Q$3:$Q$4</c:f>
              <c:numCache>
                <c:formatCode>General</c:formatCode>
                <c:ptCount val="2"/>
                <c:pt idx="0">
                  <c:v>1</c:v>
                </c:pt>
                <c:pt idx="1">
                  <c:v>100000000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846D-4C58-B454-DAEC028A169C}"/>
            </c:ext>
          </c:extLst>
        </c:ser>
        <c:ser>
          <c:idx val="7"/>
          <c:order val="8"/>
          <c:tx>
            <c:v>Tube shear rate</c:v>
          </c:tx>
          <c:spPr>
            <a:ln w="47625" cap="rnd">
              <a:solidFill>
                <a:sysClr val="windowText" lastClr="000000">
                  <a:alpha val="0"/>
                </a:sysClr>
              </a:solidFill>
              <a:round/>
            </a:ln>
            <a:effectLst/>
          </c:spPr>
          <c:marker>
            <c:symbol val="none"/>
          </c:marker>
          <c:xVal>
            <c:numRef>
              <c:f>'Sweep graph'!$P$5:$P$6</c:f>
              <c:numCache>
                <c:formatCode>General</c:formatCode>
                <c:ptCount val="2"/>
                <c:pt idx="0">
                  <c:v>8.2584000000000017</c:v>
                </c:pt>
                <c:pt idx="1">
                  <c:v>8.2584000000000017</c:v>
                </c:pt>
              </c:numCache>
            </c:numRef>
          </c:xVal>
          <c:yVal>
            <c:numRef>
              <c:f>'Sweep graph'!$Q$5:$Q$6</c:f>
              <c:numCache>
                <c:formatCode>General</c:formatCode>
                <c:ptCount val="2"/>
                <c:pt idx="0">
                  <c:v>1</c:v>
                </c:pt>
                <c:pt idx="1">
                  <c:v>100000000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846D-4C58-B454-DAEC028A169C}"/>
            </c:ext>
          </c:extLst>
        </c:ser>
        <c:ser>
          <c:idx val="11"/>
          <c:order val="11"/>
          <c:tx>
            <c:v>at rest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7030A0">
                    <a:alpha val="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846D-4C58-B454-DAEC028A169C}"/>
              </c:ext>
            </c:extLst>
          </c:dPt>
          <c:xVal>
            <c:numRef>
              <c:f>'Sweep graph'!$P$11:$P$12</c:f>
              <c:numCache>
                <c:formatCode>General</c:formatCode>
                <c:ptCount val="2"/>
                <c:pt idx="0">
                  <c:v>1.4999999999999999E-4</c:v>
                </c:pt>
                <c:pt idx="1">
                  <c:v>1.4999999999999999E-4</c:v>
                </c:pt>
              </c:numCache>
            </c:numRef>
          </c:xVal>
          <c:yVal>
            <c:numRef>
              <c:f>'Sweep graph'!$Q$11:$Q$12</c:f>
              <c:numCache>
                <c:formatCode>General</c:formatCode>
                <c:ptCount val="2"/>
                <c:pt idx="0">
                  <c:v>1</c:v>
                </c:pt>
                <c:pt idx="1">
                  <c:v>100000000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846D-4C58-B454-DAEC028A16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0562848"/>
        <c:axId val="24056324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060318 3</c:v>
                </c:tx>
                <c:spPr>
                  <a:ln w="1270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'060318 3 sweep'!$B$5:$B$54</c15:sqref>
                        </c15:formulaRef>
                      </c:ext>
                    </c:extLst>
                    <c:numCache>
                      <c:formatCode>General</c:formatCode>
                      <c:ptCount val="50"/>
                      <c:pt idx="0">
                        <c:v>1.0039599999999999E-2</c:v>
                      </c:pt>
                      <c:pt idx="1">
                        <c:v>1.2564000000000001E-2</c:v>
                      </c:pt>
                      <c:pt idx="2">
                        <c:v>1.5958799999999999E-2</c:v>
                      </c:pt>
                      <c:pt idx="3">
                        <c:v>1.9940300000000001E-2</c:v>
                      </c:pt>
                      <c:pt idx="4">
                        <c:v>2.52058E-2</c:v>
                      </c:pt>
                      <c:pt idx="5">
                        <c:v>3.0561700000000001E-2</c:v>
                      </c:pt>
                      <c:pt idx="6">
                        <c:v>3.6757600000000001E-2</c:v>
                      </c:pt>
                      <c:pt idx="7">
                        <c:v>4.7824400000000003E-2</c:v>
                      </c:pt>
                      <c:pt idx="8">
                        <c:v>6.4231300000000005E-2</c:v>
                      </c:pt>
                      <c:pt idx="9">
                        <c:v>8.0021900000000007E-2</c:v>
                      </c:pt>
                      <c:pt idx="10">
                        <c:v>0.100317</c:v>
                      </c:pt>
                      <c:pt idx="11">
                        <c:v>0.12637300000000001</c:v>
                      </c:pt>
                      <c:pt idx="12">
                        <c:v>0.15917300000000001</c:v>
                      </c:pt>
                      <c:pt idx="13">
                        <c:v>0.20010600000000001</c:v>
                      </c:pt>
                      <c:pt idx="14">
                        <c:v>0.2515</c:v>
                      </c:pt>
                      <c:pt idx="15">
                        <c:v>0.316695</c:v>
                      </c:pt>
                      <c:pt idx="16">
                        <c:v>0.39829700000000001</c:v>
                      </c:pt>
                      <c:pt idx="17">
                        <c:v>0.50117599999999995</c:v>
                      </c:pt>
                      <c:pt idx="18">
                        <c:v>0.631332</c:v>
                      </c:pt>
                      <c:pt idx="19">
                        <c:v>0.79438900000000001</c:v>
                      </c:pt>
                      <c:pt idx="20">
                        <c:v>1.0002800000000001</c:v>
                      </c:pt>
                      <c:pt idx="21">
                        <c:v>1.2592699999999999</c:v>
                      </c:pt>
                      <c:pt idx="22">
                        <c:v>1.58466</c:v>
                      </c:pt>
                      <c:pt idx="23">
                        <c:v>1.99576</c:v>
                      </c:pt>
                      <c:pt idx="24">
                        <c:v>2.5121199999999999</c:v>
                      </c:pt>
                      <c:pt idx="25">
                        <c:v>3.16228</c:v>
                      </c:pt>
                      <c:pt idx="26">
                        <c:v>3.98143</c:v>
                      </c:pt>
                      <c:pt idx="27">
                        <c:v>5.0121599999999997</c:v>
                      </c:pt>
                      <c:pt idx="28">
                        <c:v>6.3096399999999999</c:v>
                      </c:pt>
                      <c:pt idx="29">
                        <c:v>7.9434899999999997</c:v>
                      </c:pt>
                      <c:pt idx="30">
                        <c:v>9.9998400000000007</c:v>
                      </c:pt>
                      <c:pt idx="31">
                        <c:v>12.5891</c:v>
                      </c:pt>
                      <c:pt idx="32">
                        <c:v>15.8489</c:v>
                      </c:pt>
                      <c:pt idx="33">
                        <c:v>19.952500000000001</c:v>
                      </c:pt>
                      <c:pt idx="34">
                        <c:v>25.118500000000001</c:v>
                      </c:pt>
                      <c:pt idx="35">
                        <c:v>31.621400000000001</c:v>
                      </c:pt>
                      <c:pt idx="36">
                        <c:v>39.810499999999998</c:v>
                      </c:pt>
                      <c:pt idx="37">
                        <c:v>50.119500000000002</c:v>
                      </c:pt>
                      <c:pt idx="38">
                        <c:v>63.097799999999999</c:v>
                      </c:pt>
                      <c:pt idx="39">
                        <c:v>79.433099999999996</c:v>
                      </c:pt>
                      <c:pt idx="40">
                        <c:v>99.998800000000003</c:v>
                      </c:pt>
                      <c:pt idx="41">
                        <c:v>125.896</c:v>
                      </c:pt>
                      <c:pt idx="42">
                        <c:v>158.48699999999999</c:v>
                      </c:pt>
                      <c:pt idx="43">
                        <c:v>199.53100000000001</c:v>
                      </c:pt>
                      <c:pt idx="44">
                        <c:v>251.196</c:v>
                      </c:pt>
                      <c:pt idx="45">
                        <c:v>316.22199999999998</c:v>
                      </c:pt>
                      <c:pt idx="46">
                        <c:v>398.12299999999999</c:v>
                      </c:pt>
                      <c:pt idx="47">
                        <c:v>501.17599999999999</c:v>
                      </c:pt>
                      <c:pt idx="48">
                        <c:v>630.95899999999995</c:v>
                      </c:pt>
                      <c:pt idx="49">
                        <c:v>794.34199999999998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'060318 3 sweep'!$C$5:$C$54</c15:sqref>
                        </c15:formulaRef>
                      </c:ext>
                    </c:extLst>
                    <c:numCache>
                      <c:formatCode>General</c:formatCode>
                      <c:ptCount val="50"/>
                      <c:pt idx="0">
                        <c:v>68612.7</c:v>
                      </c:pt>
                      <c:pt idx="1">
                        <c:v>59119.4</c:v>
                      </c:pt>
                      <c:pt idx="2">
                        <c:v>46194.400000000001</c:v>
                      </c:pt>
                      <c:pt idx="3">
                        <c:v>35782.199999999997</c:v>
                      </c:pt>
                      <c:pt idx="4">
                        <c:v>26757</c:v>
                      </c:pt>
                      <c:pt idx="5">
                        <c:v>28690.799999999999</c:v>
                      </c:pt>
                      <c:pt idx="6">
                        <c:v>55545.4</c:v>
                      </c:pt>
                      <c:pt idx="7">
                        <c:v>81608.399999999994</c:v>
                      </c:pt>
                      <c:pt idx="8">
                        <c:v>59318.3</c:v>
                      </c:pt>
                      <c:pt idx="9">
                        <c:v>43145.4</c:v>
                      </c:pt>
                      <c:pt idx="10">
                        <c:v>32746</c:v>
                      </c:pt>
                      <c:pt idx="11">
                        <c:v>24708.400000000001</c:v>
                      </c:pt>
                      <c:pt idx="12">
                        <c:v>18347.3</c:v>
                      </c:pt>
                      <c:pt idx="13">
                        <c:v>13152.8</c:v>
                      </c:pt>
                      <c:pt idx="14">
                        <c:v>9824.35</c:v>
                      </c:pt>
                      <c:pt idx="15">
                        <c:v>7360.29</c:v>
                      </c:pt>
                      <c:pt idx="16">
                        <c:v>5563.39</c:v>
                      </c:pt>
                      <c:pt idx="17">
                        <c:v>4477.51</c:v>
                      </c:pt>
                      <c:pt idx="18">
                        <c:v>3480.99</c:v>
                      </c:pt>
                      <c:pt idx="19">
                        <c:v>2810.99</c:v>
                      </c:pt>
                      <c:pt idx="20">
                        <c:v>2133.42</c:v>
                      </c:pt>
                      <c:pt idx="21">
                        <c:v>1560.74</c:v>
                      </c:pt>
                      <c:pt idx="22">
                        <c:v>1293.1300000000001</c:v>
                      </c:pt>
                      <c:pt idx="23">
                        <c:v>1005.09</c:v>
                      </c:pt>
                      <c:pt idx="24">
                        <c:v>788.26499999999999</c:v>
                      </c:pt>
                      <c:pt idx="25">
                        <c:v>582.56299999999999</c:v>
                      </c:pt>
                      <c:pt idx="26">
                        <c:v>422.95400000000001</c:v>
                      </c:pt>
                      <c:pt idx="27">
                        <c:v>297.61200000000002</c:v>
                      </c:pt>
                      <c:pt idx="28">
                        <c:v>244.917</c:v>
                      </c:pt>
                      <c:pt idx="29">
                        <c:v>179.70500000000001</c:v>
                      </c:pt>
                      <c:pt idx="30">
                        <c:v>131.50800000000001</c:v>
                      </c:pt>
                      <c:pt idx="31">
                        <c:v>106.816</c:v>
                      </c:pt>
                      <c:pt idx="32">
                        <c:v>86.609800000000007</c:v>
                      </c:pt>
                      <c:pt idx="33">
                        <c:v>60.871200000000002</c:v>
                      </c:pt>
                      <c:pt idx="34">
                        <c:v>51.735199999999999</c:v>
                      </c:pt>
                      <c:pt idx="35">
                        <c:v>37.610999999999997</c:v>
                      </c:pt>
                      <c:pt idx="36">
                        <c:v>34.322099999999999</c:v>
                      </c:pt>
                      <c:pt idx="37">
                        <c:v>27.028199999999998</c:v>
                      </c:pt>
                      <c:pt idx="38">
                        <c:v>20.7134</c:v>
                      </c:pt>
                      <c:pt idx="39">
                        <c:v>17.690999999999999</c:v>
                      </c:pt>
                      <c:pt idx="40">
                        <c:v>13.8462</c:v>
                      </c:pt>
                      <c:pt idx="41">
                        <c:v>12.3134</c:v>
                      </c:pt>
                      <c:pt idx="42">
                        <c:v>9.2529299999999992</c:v>
                      </c:pt>
                      <c:pt idx="43">
                        <c:v>8.3865800000000004</c:v>
                      </c:pt>
                      <c:pt idx="44">
                        <c:v>7.1587300000000003</c:v>
                      </c:pt>
                      <c:pt idx="45">
                        <c:v>5.1574</c:v>
                      </c:pt>
                      <c:pt idx="46">
                        <c:v>4.7738699999999996</c:v>
                      </c:pt>
                      <c:pt idx="47">
                        <c:v>3.9558</c:v>
                      </c:pt>
                      <c:pt idx="48">
                        <c:v>3.0000800000000001</c:v>
                      </c:pt>
                      <c:pt idx="49">
                        <c:v>2.1118299999999999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B-846D-4C58-B454-DAEC028A169C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060318 3 cross hatch 0.00001 to 30 SR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'060318 3 sweep'!$X$5:$X$60</c15:sqref>
                        </c15:formulaRef>
                      </c:ext>
                    </c:extLst>
                    <c:numCache>
                      <c:formatCode>General</c:formatCode>
                      <c:ptCount val="56"/>
                      <c:pt idx="0">
                        <c:v>3.7313400000000001E-5</c:v>
                      </c:pt>
                      <c:pt idx="1">
                        <c:v>3.2511500000000002E-5</c:v>
                      </c:pt>
                      <c:pt idx="2">
                        <c:v>6.0000500000000003E-5</c:v>
                      </c:pt>
                      <c:pt idx="3">
                        <c:v>8.1891400000000007E-5</c:v>
                      </c:pt>
                      <c:pt idx="4">
                        <c:v>1.00121E-4</c:v>
                      </c:pt>
                      <c:pt idx="5">
                        <c:v>1.2549699999999999E-4</c:v>
                      </c:pt>
                      <c:pt idx="6">
                        <c:v>1.87305E-4</c:v>
                      </c:pt>
                      <c:pt idx="7">
                        <c:v>2.01683E-4</c:v>
                      </c:pt>
                      <c:pt idx="8">
                        <c:v>2.8516099999999998E-4</c:v>
                      </c:pt>
                      <c:pt idx="9">
                        <c:v>3.5838800000000001E-4</c:v>
                      </c:pt>
                      <c:pt idx="10">
                        <c:v>4.70166E-4</c:v>
                      </c:pt>
                      <c:pt idx="11">
                        <c:v>6.69716E-4</c:v>
                      </c:pt>
                      <c:pt idx="12">
                        <c:v>9.0100599999999999E-4</c:v>
                      </c:pt>
                      <c:pt idx="13">
                        <c:v>1.2711000000000001E-3</c:v>
                      </c:pt>
                      <c:pt idx="14">
                        <c:v>1.7329699999999999E-3</c:v>
                      </c:pt>
                      <c:pt idx="15">
                        <c:v>2.4172899999999999E-3</c:v>
                      </c:pt>
                      <c:pt idx="16">
                        <c:v>3.5442899999999999E-3</c:v>
                      </c:pt>
                      <c:pt idx="17">
                        <c:v>4.7546799999999998E-3</c:v>
                      </c:pt>
                      <c:pt idx="18">
                        <c:v>6.3043400000000003E-3</c:v>
                      </c:pt>
                      <c:pt idx="19">
                        <c:v>8.1891900000000007E-3</c:v>
                      </c:pt>
                      <c:pt idx="20">
                        <c:v>1.0126100000000001E-2</c:v>
                      </c:pt>
                      <c:pt idx="21">
                        <c:v>1.2776300000000001E-2</c:v>
                      </c:pt>
                      <c:pt idx="22">
                        <c:v>1.5814000000000002E-2</c:v>
                      </c:pt>
                      <c:pt idx="23">
                        <c:v>2.0606300000000001E-2</c:v>
                      </c:pt>
                      <c:pt idx="24">
                        <c:v>2.5498199999999999E-2</c:v>
                      </c:pt>
                      <c:pt idx="25">
                        <c:v>3.19732E-2</c:v>
                      </c:pt>
                      <c:pt idx="26">
                        <c:v>3.9651800000000001E-2</c:v>
                      </c:pt>
                      <c:pt idx="27">
                        <c:v>5.05969E-2</c:v>
                      </c:pt>
                      <c:pt idx="28">
                        <c:v>6.3349000000000003E-2</c:v>
                      </c:pt>
                      <c:pt idx="29">
                        <c:v>7.9284199999999999E-2</c:v>
                      </c:pt>
                      <c:pt idx="30">
                        <c:v>9.9431900000000004E-2</c:v>
                      </c:pt>
                      <c:pt idx="31">
                        <c:v>0.12678300000000001</c:v>
                      </c:pt>
                      <c:pt idx="32">
                        <c:v>0.15864200000000001</c:v>
                      </c:pt>
                      <c:pt idx="33">
                        <c:v>0.19961999999999999</c:v>
                      </c:pt>
                      <c:pt idx="34">
                        <c:v>0.25165399999999999</c:v>
                      </c:pt>
                      <c:pt idx="35">
                        <c:v>0.31605499999999997</c:v>
                      </c:pt>
                      <c:pt idx="36">
                        <c:v>0.39849899999999999</c:v>
                      </c:pt>
                      <c:pt idx="37">
                        <c:v>0.50124000000000002</c:v>
                      </c:pt>
                      <c:pt idx="38">
                        <c:v>0.63127900000000003</c:v>
                      </c:pt>
                      <c:pt idx="39">
                        <c:v>0.79420800000000003</c:v>
                      </c:pt>
                      <c:pt idx="40">
                        <c:v>1.00034</c:v>
                      </c:pt>
                      <c:pt idx="41">
                        <c:v>1.2593399999999999</c:v>
                      </c:pt>
                      <c:pt idx="42">
                        <c:v>1.5854200000000001</c:v>
                      </c:pt>
                      <c:pt idx="43">
                        <c:v>1.996</c:v>
                      </c:pt>
                      <c:pt idx="44">
                        <c:v>2.51186</c:v>
                      </c:pt>
                      <c:pt idx="45">
                        <c:v>3.16262</c:v>
                      </c:pt>
                      <c:pt idx="46">
                        <c:v>3.9815999999999998</c:v>
                      </c:pt>
                      <c:pt idx="47">
                        <c:v>5.0110700000000001</c:v>
                      </c:pt>
                      <c:pt idx="48">
                        <c:v>6.3090900000000003</c:v>
                      </c:pt>
                      <c:pt idx="49">
                        <c:v>7.9439000000000002</c:v>
                      </c:pt>
                      <c:pt idx="50">
                        <c:v>10.000500000000001</c:v>
                      </c:pt>
                      <c:pt idx="51">
                        <c:v>12.589700000000001</c:v>
                      </c:pt>
                      <c:pt idx="52">
                        <c:v>15.849299999999999</c:v>
                      </c:pt>
                      <c:pt idx="53">
                        <c:v>19.951599999999999</c:v>
                      </c:pt>
                      <c:pt idx="54">
                        <c:v>25.119199999999999</c:v>
                      </c:pt>
                      <c:pt idx="55">
                        <c:v>30.000599999999999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'060318 3 sweep'!$Y$5:$Y$60</c15:sqref>
                        </c15:formulaRef>
                      </c:ext>
                    </c:extLst>
                    <c:numCache>
                      <c:formatCode>General</c:formatCode>
                      <c:ptCount val="56"/>
                      <c:pt idx="0">
                        <c:v>7164250</c:v>
                      </c:pt>
                      <c:pt idx="1">
                        <c:v>9644220</c:v>
                      </c:pt>
                      <c:pt idx="2">
                        <c:v>6206510</c:v>
                      </c:pt>
                      <c:pt idx="3">
                        <c:v>5458130</c:v>
                      </c:pt>
                      <c:pt idx="4">
                        <c:v>5635290</c:v>
                      </c:pt>
                      <c:pt idx="5">
                        <c:v>5666180</c:v>
                      </c:pt>
                      <c:pt idx="6">
                        <c:v>4769080</c:v>
                      </c:pt>
                      <c:pt idx="7">
                        <c:v>5548410</c:v>
                      </c:pt>
                      <c:pt idx="8">
                        <c:v>4694460</c:v>
                      </c:pt>
                      <c:pt idx="9">
                        <c:v>4680270</c:v>
                      </c:pt>
                      <c:pt idx="10">
                        <c:v>4256610</c:v>
                      </c:pt>
                      <c:pt idx="11">
                        <c:v>3558110</c:v>
                      </c:pt>
                      <c:pt idx="12">
                        <c:v>3135660</c:v>
                      </c:pt>
                      <c:pt idx="13">
                        <c:v>2619280</c:v>
                      </c:pt>
                      <c:pt idx="14">
                        <c:v>2231830</c:v>
                      </c:pt>
                      <c:pt idx="15">
                        <c:v>1823050</c:v>
                      </c:pt>
                      <c:pt idx="16">
                        <c:v>1378730</c:v>
                      </c:pt>
                      <c:pt idx="17">
                        <c:v>1093490</c:v>
                      </c:pt>
                      <c:pt idx="18">
                        <c:v>847876</c:v>
                      </c:pt>
                      <c:pt idx="19">
                        <c:v>656972</c:v>
                      </c:pt>
                      <c:pt idx="20">
                        <c:v>525355</c:v>
                      </c:pt>
                      <c:pt idx="21">
                        <c:v>413161</c:v>
                      </c:pt>
                      <c:pt idx="22">
                        <c:v>337282</c:v>
                      </c:pt>
                      <c:pt idx="23">
                        <c:v>249861</c:v>
                      </c:pt>
                      <c:pt idx="24">
                        <c:v>188770</c:v>
                      </c:pt>
                      <c:pt idx="25">
                        <c:v>146974</c:v>
                      </c:pt>
                      <c:pt idx="26">
                        <c:v>115964</c:v>
                      </c:pt>
                      <c:pt idx="27">
                        <c:v>88836.4</c:v>
                      </c:pt>
                      <c:pt idx="28">
                        <c:v>68849</c:v>
                      </c:pt>
                      <c:pt idx="29">
                        <c:v>52389.7</c:v>
                      </c:pt>
                      <c:pt idx="30">
                        <c:v>39389.9</c:v>
                      </c:pt>
                      <c:pt idx="31">
                        <c:v>30626.7</c:v>
                      </c:pt>
                      <c:pt idx="32">
                        <c:v>23720.9</c:v>
                      </c:pt>
                      <c:pt idx="33">
                        <c:v>18510.3</c:v>
                      </c:pt>
                      <c:pt idx="34">
                        <c:v>13379.5</c:v>
                      </c:pt>
                      <c:pt idx="35">
                        <c:v>10806.9</c:v>
                      </c:pt>
                      <c:pt idx="36">
                        <c:v>8224.0499999999993</c:v>
                      </c:pt>
                      <c:pt idx="37">
                        <c:v>6684.57</c:v>
                      </c:pt>
                      <c:pt idx="38">
                        <c:v>4998.38</c:v>
                      </c:pt>
                      <c:pt idx="39">
                        <c:v>3815.88</c:v>
                      </c:pt>
                      <c:pt idx="40">
                        <c:v>2983.27</c:v>
                      </c:pt>
                      <c:pt idx="41">
                        <c:v>2017.83</c:v>
                      </c:pt>
                      <c:pt idx="42">
                        <c:v>1623.26</c:v>
                      </c:pt>
                      <c:pt idx="43">
                        <c:v>1126.3699999999999</c:v>
                      </c:pt>
                      <c:pt idx="44">
                        <c:v>808.32399999999996</c:v>
                      </c:pt>
                      <c:pt idx="45">
                        <c:v>627.17899999999997</c:v>
                      </c:pt>
                      <c:pt idx="46">
                        <c:v>488.19200000000001</c:v>
                      </c:pt>
                      <c:pt idx="47">
                        <c:v>324.88799999999998</c:v>
                      </c:pt>
                      <c:pt idx="48">
                        <c:v>265.90100000000001</c:v>
                      </c:pt>
                      <c:pt idx="49">
                        <c:v>216.80699999999999</c:v>
                      </c:pt>
                      <c:pt idx="50">
                        <c:v>167.995</c:v>
                      </c:pt>
                      <c:pt idx="51">
                        <c:v>137.55799999999999</c:v>
                      </c:pt>
                      <c:pt idx="52">
                        <c:v>77.166200000000003</c:v>
                      </c:pt>
                      <c:pt idx="53">
                        <c:v>56.177199999999999</c:v>
                      </c:pt>
                      <c:pt idx="54">
                        <c:v>47.9816</c:v>
                      </c:pt>
                      <c:pt idx="55">
                        <c:v>50.078600000000002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846D-4C58-B454-DAEC028A169C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060318 3 cross hatch 0.001 to 100 SR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'060318 3 sweep'!$AM$5:$AM$55</c15:sqref>
                        </c15:formulaRef>
                      </c:ext>
                    </c:extLst>
                    <c:numCache>
                      <c:formatCode>General</c:formatCode>
                      <c:ptCount val="51"/>
                      <c:pt idx="0">
                        <c:v>8.5647900000000005E-4</c:v>
                      </c:pt>
                      <c:pt idx="1">
                        <c:v>1.0064799999999999E-3</c:v>
                      </c:pt>
                      <c:pt idx="2">
                        <c:v>1.2996399999999999E-3</c:v>
                      </c:pt>
                      <c:pt idx="3">
                        <c:v>1.4596800000000001E-3</c:v>
                      </c:pt>
                      <c:pt idx="4">
                        <c:v>1.8946E-3</c:v>
                      </c:pt>
                      <c:pt idx="5">
                        <c:v>2.55105E-3</c:v>
                      </c:pt>
                      <c:pt idx="6">
                        <c:v>3.4477100000000001E-3</c:v>
                      </c:pt>
                      <c:pt idx="7">
                        <c:v>4.5530900000000001E-3</c:v>
                      </c:pt>
                      <c:pt idx="8">
                        <c:v>6.0472900000000003E-3</c:v>
                      </c:pt>
                      <c:pt idx="9">
                        <c:v>7.7936799999999999E-3</c:v>
                      </c:pt>
                      <c:pt idx="10">
                        <c:v>1.0038200000000001E-2</c:v>
                      </c:pt>
                      <c:pt idx="11">
                        <c:v>1.2683699999999999E-2</c:v>
                      </c:pt>
                      <c:pt idx="12">
                        <c:v>1.5907899999999999E-2</c:v>
                      </c:pt>
                      <c:pt idx="13">
                        <c:v>2.0154200000000001E-2</c:v>
                      </c:pt>
                      <c:pt idx="14">
                        <c:v>2.5326600000000001E-2</c:v>
                      </c:pt>
                      <c:pt idx="15">
                        <c:v>3.1884500000000003E-2</c:v>
                      </c:pt>
                      <c:pt idx="16">
                        <c:v>3.9899900000000002E-2</c:v>
                      </c:pt>
                      <c:pt idx="17">
                        <c:v>5.05262E-2</c:v>
                      </c:pt>
                      <c:pt idx="18">
                        <c:v>6.3233899999999996E-2</c:v>
                      </c:pt>
                      <c:pt idx="19">
                        <c:v>7.9607999999999998E-2</c:v>
                      </c:pt>
                      <c:pt idx="20">
                        <c:v>0.10034899999999999</c:v>
                      </c:pt>
                      <c:pt idx="21">
                        <c:v>0.12628600000000001</c:v>
                      </c:pt>
                      <c:pt idx="22">
                        <c:v>0.158913</c:v>
                      </c:pt>
                      <c:pt idx="23">
                        <c:v>0.19975599999999999</c:v>
                      </c:pt>
                      <c:pt idx="24">
                        <c:v>0.25125399999999998</c:v>
                      </c:pt>
                      <c:pt idx="25">
                        <c:v>0.31661800000000001</c:v>
                      </c:pt>
                      <c:pt idx="26">
                        <c:v>0.39815699999999998</c:v>
                      </c:pt>
                      <c:pt idx="27">
                        <c:v>0.50047600000000003</c:v>
                      </c:pt>
                      <c:pt idx="28">
                        <c:v>0.63069699999999995</c:v>
                      </c:pt>
                      <c:pt idx="29">
                        <c:v>0.79455200000000004</c:v>
                      </c:pt>
                      <c:pt idx="30">
                        <c:v>1.0005200000000001</c:v>
                      </c:pt>
                      <c:pt idx="31">
                        <c:v>1.2587200000000001</c:v>
                      </c:pt>
                      <c:pt idx="32">
                        <c:v>1.5857600000000001</c:v>
                      </c:pt>
                      <c:pt idx="33">
                        <c:v>1.99603</c:v>
                      </c:pt>
                      <c:pt idx="34">
                        <c:v>2.5124599999999999</c:v>
                      </c:pt>
                      <c:pt idx="35">
                        <c:v>3.1624099999999999</c:v>
                      </c:pt>
                      <c:pt idx="36">
                        <c:v>3.98143</c:v>
                      </c:pt>
                      <c:pt idx="37">
                        <c:v>5.0123100000000003</c:v>
                      </c:pt>
                      <c:pt idx="38">
                        <c:v>6.3098700000000001</c:v>
                      </c:pt>
                      <c:pt idx="39">
                        <c:v>7.94313</c:v>
                      </c:pt>
                      <c:pt idx="40">
                        <c:v>9.9996799999999997</c:v>
                      </c:pt>
                      <c:pt idx="41">
                        <c:v>12.588900000000001</c:v>
                      </c:pt>
                      <c:pt idx="42">
                        <c:v>15.8484</c:v>
                      </c:pt>
                      <c:pt idx="43">
                        <c:v>19.951899999999998</c:v>
                      </c:pt>
                      <c:pt idx="44">
                        <c:v>25.119900000000001</c:v>
                      </c:pt>
                      <c:pt idx="45">
                        <c:v>31.625299999999999</c:v>
                      </c:pt>
                      <c:pt idx="46">
                        <c:v>39.812100000000001</c:v>
                      </c:pt>
                      <c:pt idx="47">
                        <c:v>50.117400000000004</c:v>
                      </c:pt>
                      <c:pt idx="48">
                        <c:v>63.093699999999998</c:v>
                      </c:pt>
                      <c:pt idx="49">
                        <c:v>79.431700000000006</c:v>
                      </c:pt>
                      <c:pt idx="50">
                        <c:v>99.9983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'060318 3 sweep'!$AN$5:$AN$55</c15:sqref>
                        </c15:formulaRef>
                      </c:ext>
                    </c:extLst>
                    <c:numCache>
                      <c:formatCode>General</c:formatCode>
                      <c:ptCount val="51"/>
                      <c:pt idx="0">
                        <c:v>145855</c:v>
                      </c:pt>
                      <c:pt idx="1">
                        <c:v>365505</c:v>
                      </c:pt>
                      <c:pt idx="2">
                        <c:v>499600</c:v>
                      </c:pt>
                      <c:pt idx="3">
                        <c:v>744260</c:v>
                      </c:pt>
                      <c:pt idx="4">
                        <c:v>871212</c:v>
                      </c:pt>
                      <c:pt idx="5">
                        <c:v>884531</c:v>
                      </c:pt>
                      <c:pt idx="6">
                        <c:v>776452</c:v>
                      </c:pt>
                      <c:pt idx="7">
                        <c:v>666969</c:v>
                      </c:pt>
                      <c:pt idx="8">
                        <c:v>548679</c:v>
                      </c:pt>
                      <c:pt idx="9">
                        <c:v>448396</c:v>
                      </c:pt>
                      <c:pt idx="10">
                        <c:v>355543</c:v>
                      </c:pt>
                      <c:pt idx="11">
                        <c:v>277639</c:v>
                      </c:pt>
                      <c:pt idx="12">
                        <c:v>220249</c:v>
                      </c:pt>
                      <c:pt idx="13">
                        <c:v>172875</c:v>
                      </c:pt>
                      <c:pt idx="14">
                        <c:v>134741</c:v>
                      </c:pt>
                      <c:pt idx="15">
                        <c:v>103393</c:v>
                      </c:pt>
                      <c:pt idx="16">
                        <c:v>80043.100000000006</c:v>
                      </c:pt>
                      <c:pt idx="17">
                        <c:v>60858.9</c:v>
                      </c:pt>
                      <c:pt idx="18">
                        <c:v>47437.599999999999</c:v>
                      </c:pt>
                      <c:pt idx="19">
                        <c:v>36153.5</c:v>
                      </c:pt>
                      <c:pt idx="20">
                        <c:v>27739.1</c:v>
                      </c:pt>
                      <c:pt idx="21">
                        <c:v>20997.4</c:v>
                      </c:pt>
                      <c:pt idx="22">
                        <c:v>16005.3</c:v>
                      </c:pt>
                      <c:pt idx="23">
                        <c:v>12311.4</c:v>
                      </c:pt>
                      <c:pt idx="24">
                        <c:v>9403.9599999999991</c:v>
                      </c:pt>
                      <c:pt idx="25">
                        <c:v>7261.58</c:v>
                      </c:pt>
                      <c:pt idx="26">
                        <c:v>5815.18</c:v>
                      </c:pt>
                      <c:pt idx="27">
                        <c:v>4740.6000000000004</c:v>
                      </c:pt>
                      <c:pt idx="28">
                        <c:v>4035.64</c:v>
                      </c:pt>
                      <c:pt idx="29">
                        <c:v>2922.25</c:v>
                      </c:pt>
                      <c:pt idx="30">
                        <c:v>2088.6</c:v>
                      </c:pt>
                      <c:pt idx="31">
                        <c:v>1637.27</c:v>
                      </c:pt>
                      <c:pt idx="32">
                        <c:v>1162.02</c:v>
                      </c:pt>
                      <c:pt idx="33">
                        <c:v>856.64599999999996</c:v>
                      </c:pt>
                      <c:pt idx="34">
                        <c:v>642.93600000000004</c:v>
                      </c:pt>
                      <c:pt idx="35">
                        <c:v>501.48</c:v>
                      </c:pt>
                      <c:pt idx="36">
                        <c:v>366.68</c:v>
                      </c:pt>
                      <c:pt idx="37">
                        <c:v>274.01799999999997</c:v>
                      </c:pt>
                      <c:pt idx="38">
                        <c:v>210.095</c:v>
                      </c:pt>
                      <c:pt idx="39">
                        <c:v>162.46600000000001</c:v>
                      </c:pt>
                      <c:pt idx="40">
                        <c:v>123.12</c:v>
                      </c:pt>
                      <c:pt idx="41">
                        <c:v>97.087900000000005</c:v>
                      </c:pt>
                      <c:pt idx="42">
                        <c:v>74.636399999999995</c:v>
                      </c:pt>
                      <c:pt idx="43">
                        <c:v>60.082700000000003</c:v>
                      </c:pt>
                      <c:pt idx="44">
                        <c:v>39.069699999999997</c:v>
                      </c:pt>
                      <c:pt idx="45">
                        <c:v>39.557600000000001</c:v>
                      </c:pt>
                      <c:pt idx="46">
                        <c:v>23.461600000000001</c:v>
                      </c:pt>
                      <c:pt idx="47">
                        <c:v>24.313500000000001</c:v>
                      </c:pt>
                      <c:pt idx="48">
                        <c:v>20.8369</c:v>
                      </c:pt>
                      <c:pt idx="49">
                        <c:v>17.177600000000002</c:v>
                      </c:pt>
                      <c:pt idx="50">
                        <c:v>14.194699999999999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846D-4C58-B454-DAEC028A169C}"/>
                  </c:ext>
                </c:extLst>
              </c15:ser>
            </c15:filteredScatterSeries>
            <c15:filteredScatterSeries>
              <c15:ser>
                <c:idx val="9"/>
                <c:order val="9"/>
                <c:tx>
                  <c:v>190418 4 mf</c:v>
                </c:tx>
                <c:spPr>
                  <a:ln w="12700" cap="rnd">
                    <a:solidFill>
                      <a:schemeClr val="accent4">
                        <a:lumMod val="60000"/>
                      </a:schemeClr>
                    </a:solidFill>
                    <a:prstDash val="solid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'190418 4 mf sweep'!$C$5:$C$75</c15:sqref>
                        </c15:formulaRef>
                      </c:ext>
                    </c:extLst>
                    <c:numCache>
                      <c:formatCode>General</c:formatCode>
                      <c:ptCount val="71"/>
                      <c:pt idx="0">
                        <c:v>1.28861E-5</c:v>
                      </c:pt>
                      <c:pt idx="1">
                        <c:v>7.1414599999999999E-6</c:v>
                      </c:pt>
                      <c:pt idx="2">
                        <c:v>-1.5894599999999999E-5</c:v>
                      </c:pt>
                      <c:pt idx="3">
                        <c:v>-1.5321100000000001E-5</c:v>
                      </c:pt>
                      <c:pt idx="4">
                        <c:v>3.8633000000000001E-5</c:v>
                      </c:pt>
                      <c:pt idx="5">
                        <c:v>-1.26591E-5</c:v>
                      </c:pt>
                      <c:pt idx="6">
                        <c:v>1.5585699999999999E-5</c:v>
                      </c:pt>
                      <c:pt idx="7">
                        <c:v>2.0712499999999999E-5</c:v>
                      </c:pt>
                      <c:pt idx="8">
                        <c:v>6.7085799999999999E-6</c:v>
                      </c:pt>
                      <c:pt idx="9">
                        <c:v>2.62944E-5</c:v>
                      </c:pt>
                      <c:pt idx="10">
                        <c:v>1.5174899999999999E-5</c:v>
                      </c:pt>
                      <c:pt idx="11">
                        <c:v>1.9696900000000001E-5</c:v>
                      </c:pt>
                      <c:pt idx="12">
                        <c:v>6.9624799999999998E-5</c:v>
                      </c:pt>
                      <c:pt idx="13">
                        <c:v>3.7279E-5</c:v>
                      </c:pt>
                      <c:pt idx="14">
                        <c:v>4.40313E-5</c:v>
                      </c:pt>
                      <c:pt idx="15">
                        <c:v>8.1206700000000003E-5</c:v>
                      </c:pt>
                      <c:pt idx="16">
                        <c:v>1.55656E-4</c:v>
                      </c:pt>
                      <c:pt idx="17">
                        <c:v>1.61528E-4</c:v>
                      </c:pt>
                      <c:pt idx="18">
                        <c:v>2.1578600000000001E-4</c:v>
                      </c:pt>
                      <c:pt idx="19">
                        <c:v>3.2801E-4</c:v>
                      </c:pt>
                      <c:pt idx="20">
                        <c:v>4.4325899999999999E-4</c:v>
                      </c:pt>
                      <c:pt idx="21">
                        <c:v>6.3575999999999997E-4</c:v>
                      </c:pt>
                      <c:pt idx="22">
                        <c:v>9.2596599999999996E-4</c:v>
                      </c:pt>
                      <c:pt idx="23">
                        <c:v>1.2994199999999999E-3</c:v>
                      </c:pt>
                      <c:pt idx="24">
                        <c:v>1.8162600000000001E-3</c:v>
                      </c:pt>
                      <c:pt idx="25">
                        <c:v>2.4521399999999998E-3</c:v>
                      </c:pt>
                      <c:pt idx="26">
                        <c:v>3.4166399999999999E-3</c:v>
                      </c:pt>
                      <c:pt idx="27">
                        <c:v>4.7281199999999997E-3</c:v>
                      </c:pt>
                      <c:pt idx="28">
                        <c:v>6.0335800000000002E-3</c:v>
                      </c:pt>
                      <c:pt idx="29">
                        <c:v>7.9296799999999997E-3</c:v>
                      </c:pt>
                      <c:pt idx="30">
                        <c:v>9.8385399999999998E-3</c:v>
                      </c:pt>
                      <c:pt idx="31">
                        <c:v>1.25498E-2</c:v>
                      </c:pt>
                      <c:pt idx="32">
                        <c:v>1.5705899999999998E-2</c:v>
                      </c:pt>
                      <c:pt idx="33">
                        <c:v>2.1964999999999998E-2</c:v>
                      </c:pt>
                      <c:pt idx="34">
                        <c:v>2.4921800000000001E-2</c:v>
                      </c:pt>
                      <c:pt idx="35">
                        <c:v>3.0965199999999998E-2</c:v>
                      </c:pt>
                      <c:pt idx="36">
                        <c:v>4.1339099999999997E-2</c:v>
                      </c:pt>
                      <c:pt idx="37">
                        <c:v>5.0576200000000002E-2</c:v>
                      </c:pt>
                      <c:pt idx="38">
                        <c:v>7.6174099999999995E-2</c:v>
                      </c:pt>
                      <c:pt idx="39">
                        <c:v>7.98238E-2</c:v>
                      </c:pt>
                      <c:pt idx="40">
                        <c:v>0.10507900000000001</c:v>
                      </c:pt>
                      <c:pt idx="41">
                        <c:v>0.126134</c:v>
                      </c:pt>
                      <c:pt idx="42">
                        <c:v>0.159161</c:v>
                      </c:pt>
                      <c:pt idx="43">
                        <c:v>0.199077</c:v>
                      </c:pt>
                      <c:pt idx="44">
                        <c:v>0.25024099999999999</c:v>
                      </c:pt>
                      <c:pt idx="45">
                        <c:v>0.31570799999999999</c:v>
                      </c:pt>
                      <c:pt idx="46">
                        <c:v>0.39741100000000001</c:v>
                      </c:pt>
                      <c:pt idx="47">
                        <c:v>0.50418600000000002</c:v>
                      </c:pt>
                      <c:pt idx="48">
                        <c:v>0.63020200000000004</c:v>
                      </c:pt>
                      <c:pt idx="49">
                        <c:v>0.79469100000000004</c:v>
                      </c:pt>
                      <c:pt idx="50">
                        <c:v>1.00081</c:v>
                      </c:pt>
                      <c:pt idx="51">
                        <c:v>1.2596000000000001</c:v>
                      </c:pt>
                      <c:pt idx="52">
                        <c:v>1.58361</c:v>
                      </c:pt>
                      <c:pt idx="53">
                        <c:v>1.99359</c:v>
                      </c:pt>
                      <c:pt idx="54">
                        <c:v>2.5131399999999999</c:v>
                      </c:pt>
                      <c:pt idx="55">
                        <c:v>3.16275</c:v>
                      </c:pt>
                      <c:pt idx="56">
                        <c:v>3.98245</c:v>
                      </c:pt>
                      <c:pt idx="57">
                        <c:v>5.0125900000000003</c:v>
                      </c:pt>
                      <c:pt idx="58">
                        <c:v>6.3090799999999998</c:v>
                      </c:pt>
                      <c:pt idx="59">
                        <c:v>7.9423300000000001</c:v>
                      </c:pt>
                      <c:pt idx="60">
                        <c:v>9.9996399999999994</c:v>
                      </c:pt>
                      <c:pt idx="61">
                        <c:v>12.5875</c:v>
                      </c:pt>
                      <c:pt idx="62">
                        <c:v>15.848599999999999</c:v>
                      </c:pt>
                      <c:pt idx="63">
                        <c:v>19.950700000000001</c:v>
                      </c:pt>
                      <c:pt idx="64">
                        <c:v>25.121099999999998</c:v>
                      </c:pt>
                      <c:pt idx="65">
                        <c:v>31.621200000000002</c:v>
                      </c:pt>
                      <c:pt idx="66">
                        <c:v>39.809199999999997</c:v>
                      </c:pt>
                      <c:pt idx="67">
                        <c:v>50.115600000000001</c:v>
                      </c:pt>
                      <c:pt idx="68">
                        <c:v>63.094099999999997</c:v>
                      </c:pt>
                      <c:pt idx="69">
                        <c:v>79.429400000000001</c:v>
                      </c:pt>
                      <c:pt idx="70">
                        <c:v>99.995800000000003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'190418 4 mf sweep'!$D$5:$D$75</c15:sqref>
                        </c15:formulaRef>
                      </c:ext>
                    </c:extLst>
                    <c:numCache>
                      <c:formatCode>General</c:formatCode>
                      <c:ptCount val="71"/>
                      <c:pt idx="0">
                        <c:v>1050110</c:v>
                      </c:pt>
                      <c:pt idx="1">
                        <c:v>2921470</c:v>
                      </c:pt>
                      <c:pt idx="2">
                        <c:v>-2026740</c:v>
                      </c:pt>
                      <c:pt idx="3">
                        <c:v>-3172650</c:v>
                      </c:pt>
                      <c:pt idx="4">
                        <c:v>1874450</c:v>
                      </c:pt>
                      <c:pt idx="5">
                        <c:v>-8347150</c:v>
                      </c:pt>
                      <c:pt idx="6">
                        <c:v>9768510</c:v>
                      </c:pt>
                      <c:pt idx="7">
                        <c:v>8801960</c:v>
                      </c:pt>
                      <c:pt idx="8">
                        <c:v>31255000</c:v>
                      </c:pt>
                      <c:pt idx="9">
                        <c:v>9341250</c:v>
                      </c:pt>
                      <c:pt idx="10">
                        <c:v>19166300</c:v>
                      </c:pt>
                      <c:pt idx="11">
                        <c:v>17730900</c:v>
                      </c:pt>
                      <c:pt idx="12">
                        <c:v>6333820</c:v>
                      </c:pt>
                      <c:pt idx="13">
                        <c:v>14904300</c:v>
                      </c:pt>
                      <c:pt idx="14">
                        <c:v>15931200</c:v>
                      </c:pt>
                      <c:pt idx="15">
                        <c:v>10434200</c:v>
                      </c:pt>
                      <c:pt idx="16">
                        <c:v>6874090</c:v>
                      </c:pt>
                      <c:pt idx="17">
                        <c:v>8308230</c:v>
                      </c:pt>
                      <c:pt idx="18">
                        <c:v>7440410</c:v>
                      </c:pt>
                      <c:pt idx="19">
                        <c:v>5855220</c:v>
                      </c:pt>
                      <c:pt idx="20">
                        <c:v>5158620</c:v>
                      </c:pt>
                      <c:pt idx="21">
                        <c:v>4255440</c:v>
                      </c:pt>
                      <c:pt idx="22">
                        <c:v>3424790</c:v>
                      </c:pt>
                      <c:pt idx="23">
                        <c:v>2818980</c:v>
                      </c:pt>
                      <c:pt idx="24">
                        <c:v>2296940</c:v>
                      </c:pt>
                      <c:pt idx="25">
                        <c:v>1931750</c:v>
                      </c:pt>
                      <c:pt idx="26">
                        <c:v>1535790</c:v>
                      </c:pt>
                      <c:pt idx="27">
                        <c:v>1186380</c:v>
                      </c:pt>
                      <c:pt idx="28">
                        <c:v>975767</c:v>
                      </c:pt>
                      <c:pt idx="29">
                        <c:v>766851</c:v>
                      </c:pt>
                      <c:pt idx="30">
                        <c:v>625035</c:v>
                      </c:pt>
                      <c:pt idx="31">
                        <c:v>441566</c:v>
                      </c:pt>
                      <c:pt idx="32">
                        <c:v>370238</c:v>
                      </c:pt>
                      <c:pt idx="33">
                        <c:v>272607</c:v>
                      </c:pt>
                      <c:pt idx="34">
                        <c:v>205505</c:v>
                      </c:pt>
                      <c:pt idx="35">
                        <c:v>161851</c:v>
                      </c:pt>
                      <c:pt idx="36">
                        <c:v>117861</c:v>
                      </c:pt>
                      <c:pt idx="37">
                        <c:v>96125.9</c:v>
                      </c:pt>
                      <c:pt idx="38">
                        <c:v>71414.5</c:v>
                      </c:pt>
                      <c:pt idx="39">
                        <c:v>51748.800000000003</c:v>
                      </c:pt>
                      <c:pt idx="40">
                        <c:v>37115.300000000003</c:v>
                      </c:pt>
                      <c:pt idx="41">
                        <c:v>26679</c:v>
                      </c:pt>
                      <c:pt idx="42">
                        <c:v>21568</c:v>
                      </c:pt>
                      <c:pt idx="43">
                        <c:v>18374</c:v>
                      </c:pt>
                      <c:pt idx="44">
                        <c:v>10903.3</c:v>
                      </c:pt>
                      <c:pt idx="45">
                        <c:v>8142.58</c:v>
                      </c:pt>
                      <c:pt idx="46">
                        <c:v>8054.64</c:v>
                      </c:pt>
                      <c:pt idx="47">
                        <c:v>4954.76</c:v>
                      </c:pt>
                      <c:pt idx="48">
                        <c:v>2632.35</c:v>
                      </c:pt>
                      <c:pt idx="49">
                        <c:v>2365.9299999999998</c:v>
                      </c:pt>
                      <c:pt idx="50">
                        <c:v>1199.1500000000001</c:v>
                      </c:pt>
                      <c:pt idx="51">
                        <c:v>913.07600000000002</c:v>
                      </c:pt>
                      <c:pt idx="52">
                        <c:v>668.55200000000002</c:v>
                      </c:pt>
                      <c:pt idx="53">
                        <c:v>520.25900000000001</c:v>
                      </c:pt>
                      <c:pt idx="54">
                        <c:v>407.553</c:v>
                      </c:pt>
                      <c:pt idx="55">
                        <c:v>350.18700000000001</c:v>
                      </c:pt>
                      <c:pt idx="56">
                        <c:v>237.392</c:v>
                      </c:pt>
                      <c:pt idx="57">
                        <c:v>174.828</c:v>
                      </c:pt>
                      <c:pt idx="58">
                        <c:v>142.68100000000001</c:v>
                      </c:pt>
                      <c:pt idx="59">
                        <c:v>72.768500000000003</c:v>
                      </c:pt>
                      <c:pt idx="60">
                        <c:v>66.252799999999993</c:v>
                      </c:pt>
                      <c:pt idx="61">
                        <c:v>56.305799999999998</c:v>
                      </c:pt>
                      <c:pt idx="62">
                        <c:v>46.235700000000001</c:v>
                      </c:pt>
                      <c:pt idx="63">
                        <c:v>37.554000000000002</c:v>
                      </c:pt>
                      <c:pt idx="64">
                        <c:v>24.055099999999999</c:v>
                      </c:pt>
                      <c:pt idx="65">
                        <c:v>16.132000000000001</c:v>
                      </c:pt>
                      <c:pt idx="66">
                        <c:v>10.649800000000001</c:v>
                      </c:pt>
                      <c:pt idx="67">
                        <c:v>8.0736699999999999</c:v>
                      </c:pt>
                      <c:pt idx="68">
                        <c:v>6.4591000000000003</c:v>
                      </c:pt>
                      <c:pt idx="69">
                        <c:v>5.1334200000000001</c:v>
                      </c:pt>
                      <c:pt idx="70">
                        <c:v>3.6906599999999998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846D-4C58-B454-DAEC028A169C}"/>
                  </c:ext>
                </c:extLst>
              </c15:ser>
            </c15:filteredScatterSeries>
            <c15:filteredScatterSeries>
              <c15:ser>
                <c:idx val="10"/>
                <c:order val="10"/>
                <c:tx>
                  <c:v>010318 1</c:v>
                </c:tx>
                <c:spPr>
                  <a:ln w="12700" cap="rnd">
                    <a:solidFill>
                      <a:schemeClr val="accent5">
                        <a:lumMod val="60000"/>
                      </a:schemeClr>
                    </a:solidFill>
                    <a:prstDash val="dashDot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'010318 1 sili oil sweep'!$C$5:$C$75</c15:sqref>
                        </c15:formulaRef>
                      </c:ext>
                    </c:extLst>
                    <c:numCache>
                      <c:formatCode>General</c:formatCode>
                      <c:ptCount val="71"/>
                      <c:pt idx="0">
                        <c:v>-2.52993E-5</c:v>
                      </c:pt>
                      <c:pt idx="1">
                        <c:v>2.5664400000000001E-5</c:v>
                      </c:pt>
                      <c:pt idx="2">
                        <c:v>2.2849200000000001E-6</c:v>
                      </c:pt>
                      <c:pt idx="3">
                        <c:v>1.9978899999999999E-5</c:v>
                      </c:pt>
                      <c:pt idx="4">
                        <c:v>2.31018E-5</c:v>
                      </c:pt>
                      <c:pt idx="5">
                        <c:v>-1.43495E-5</c:v>
                      </c:pt>
                      <c:pt idx="6">
                        <c:v>7.3518200000000002E-6</c:v>
                      </c:pt>
                      <c:pt idx="7">
                        <c:v>1.4618400000000001E-5</c:v>
                      </c:pt>
                      <c:pt idx="8">
                        <c:v>1.7682599999999999E-5</c:v>
                      </c:pt>
                      <c:pt idx="9">
                        <c:v>3.5984499999999998E-6</c:v>
                      </c:pt>
                      <c:pt idx="10">
                        <c:v>5.83335E-5</c:v>
                      </c:pt>
                      <c:pt idx="11">
                        <c:v>6.2099600000000004E-5</c:v>
                      </c:pt>
                      <c:pt idx="12">
                        <c:v>4.8195400000000003E-5</c:v>
                      </c:pt>
                      <c:pt idx="13">
                        <c:v>8.7723900000000002E-6</c:v>
                      </c:pt>
                      <c:pt idx="14">
                        <c:v>8.3505799999999996E-6</c:v>
                      </c:pt>
                      <c:pt idx="15">
                        <c:v>3.0459100000000001E-5</c:v>
                      </c:pt>
                      <c:pt idx="16">
                        <c:v>2.23944E-5</c:v>
                      </c:pt>
                      <c:pt idx="17">
                        <c:v>4.8962799999999998E-5</c:v>
                      </c:pt>
                      <c:pt idx="18">
                        <c:v>4.4907200000000003E-5</c:v>
                      </c:pt>
                      <c:pt idx="19">
                        <c:v>1.3066900000000001E-4</c:v>
                      </c:pt>
                      <c:pt idx="20">
                        <c:v>2.4316800000000001E-5</c:v>
                      </c:pt>
                      <c:pt idx="21">
                        <c:v>6.2038999999999993E-5</c:v>
                      </c:pt>
                      <c:pt idx="22">
                        <c:v>1.10271E-4</c:v>
                      </c:pt>
                      <c:pt idx="23">
                        <c:v>1.88364E-4</c:v>
                      </c:pt>
                      <c:pt idx="24">
                        <c:v>3.4840199999999999E-4</c:v>
                      </c:pt>
                      <c:pt idx="25">
                        <c:v>1.3958499999999999E-3</c:v>
                      </c:pt>
                      <c:pt idx="26">
                        <c:v>4.3698399999999998E-3</c:v>
                      </c:pt>
                      <c:pt idx="27">
                        <c:v>5.2495900000000002E-3</c:v>
                      </c:pt>
                      <c:pt idx="28">
                        <c:v>6.50156E-3</c:v>
                      </c:pt>
                      <c:pt idx="29">
                        <c:v>9.0817199999999997E-3</c:v>
                      </c:pt>
                      <c:pt idx="30">
                        <c:v>1.0849900000000001E-2</c:v>
                      </c:pt>
                      <c:pt idx="31">
                        <c:v>1.2217199999999999E-2</c:v>
                      </c:pt>
                      <c:pt idx="32">
                        <c:v>1.7358200000000001E-2</c:v>
                      </c:pt>
                      <c:pt idx="33">
                        <c:v>2.1440500000000001E-2</c:v>
                      </c:pt>
                      <c:pt idx="34">
                        <c:v>2.5588199999999998E-2</c:v>
                      </c:pt>
                      <c:pt idx="35">
                        <c:v>3.1955699999999997E-2</c:v>
                      </c:pt>
                      <c:pt idx="36">
                        <c:v>4.0645000000000001E-2</c:v>
                      </c:pt>
                      <c:pt idx="37">
                        <c:v>5.0005500000000001E-2</c:v>
                      </c:pt>
                      <c:pt idx="38">
                        <c:v>6.1823799999999998E-2</c:v>
                      </c:pt>
                      <c:pt idx="39">
                        <c:v>8.0005000000000007E-2</c:v>
                      </c:pt>
                      <c:pt idx="40">
                        <c:v>9.9436499999999997E-2</c:v>
                      </c:pt>
                      <c:pt idx="41">
                        <c:v>0.12584000000000001</c:v>
                      </c:pt>
                      <c:pt idx="42">
                        <c:v>0.159387</c:v>
                      </c:pt>
                      <c:pt idx="43">
                        <c:v>0.19927800000000001</c:v>
                      </c:pt>
                      <c:pt idx="44">
                        <c:v>0.25248700000000002</c:v>
                      </c:pt>
                      <c:pt idx="45">
                        <c:v>0.31673400000000002</c:v>
                      </c:pt>
                      <c:pt idx="46">
                        <c:v>0.39824999999999999</c:v>
                      </c:pt>
                      <c:pt idx="47">
                        <c:v>0.50207000000000002</c:v>
                      </c:pt>
                      <c:pt idx="48">
                        <c:v>0.63140499999999999</c:v>
                      </c:pt>
                      <c:pt idx="49">
                        <c:v>0.79400599999999999</c:v>
                      </c:pt>
                      <c:pt idx="50">
                        <c:v>1.0002899999999999</c:v>
                      </c:pt>
                      <c:pt idx="51">
                        <c:v>1.25898</c:v>
                      </c:pt>
                      <c:pt idx="52">
                        <c:v>1.5852900000000001</c:v>
                      </c:pt>
                      <c:pt idx="53">
                        <c:v>1.99522</c:v>
                      </c:pt>
                      <c:pt idx="54">
                        <c:v>2.5120900000000002</c:v>
                      </c:pt>
                      <c:pt idx="55">
                        <c:v>3.1620200000000001</c:v>
                      </c:pt>
                      <c:pt idx="56">
                        <c:v>3.9809999999999999</c:v>
                      </c:pt>
                      <c:pt idx="57">
                        <c:v>5.0117399999999996</c:v>
                      </c:pt>
                      <c:pt idx="58">
                        <c:v>6.3094000000000001</c:v>
                      </c:pt>
                      <c:pt idx="59">
                        <c:v>7.9432700000000001</c:v>
                      </c:pt>
                      <c:pt idx="60">
                        <c:v>10.000400000000001</c:v>
                      </c:pt>
                      <c:pt idx="61">
                        <c:v>12.588800000000001</c:v>
                      </c:pt>
                      <c:pt idx="62">
                        <c:v>15.848599999999999</c:v>
                      </c:pt>
                      <c:pt idx="63">
                        <c:v>19.952200000000001</c:v>
                      </c:pt>
                      <c:pt idx="64">
                        <c:v>25.117699999999999</c:v>
                      </c:pt>
                      <c:pt idx="65">
                        <c:v>31.622599999999998</c:v>
                      </c:pt>
                      <c:pt idx="66">
                        <c:v>39.808599999999998</c:v>
                      </c:pt>
                      <c:pt idx="67">
                        <c:v>50.1143</c:v>
                      </c:pt>
                      <c:pt idx="68">
                        <c:v>63.093299999999999</c:v>
                      </c:pt>
                      <c:pt idx="69">
                        <c:v>79.4251</c:v>
                      </c:pt>
                      <c:pt idx="70">
                        <c:v>99.986599999999996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'010318 1 sili oil sweep'!$D$5:$D$75</c15:sqref>
                        </c15:formulaRef>
                      </c:ext>
                    </c:extLst>
                    <c:numCache>
                      <c:formatCode>General</c:formatCode>
                      <c:ptCount val="71"/>
                      <c:pt idx="0">
                        <c:v>-267.661</c:v>
                      </c:pt>
                      <c:pt idx="1">
                        <c:v>1366.54</c:v>
                      </c:pt>
                      <c:pt idx="2">
                        <c:v>60595.3</c:v>
                      </c:pt>
                      <c:pt idx="3">
                        <c:v>35498.1</c:v>
                      </c:pt>
                      <c:pt idx="4">
                        <c:v>217225</c:v>
                      </c:pt>
                      <c:pt idx="5">
                        <c:v>-1544400</c:v>
                      </c:pt>
                      <c:pt idx="6">
                        <c:v>7518220</c:v>
                      </c:pt>
                      <c:pt idx="7">
                        <c:v>7349040</c:v>
                      </c:pt>
                      <c:pt idx="8">
                        <c:v>9851880</c:v>
                      </c:pt>
                      <c:pt idx="9">
                        <c:v>59971400</c:v>
                      </c:pt>
                      <c:pt idx="10">
                        <c:v>4712210</c:v>
                      </c:pt>
                      <c:pt idx="11">
                        <c:v>5945850</c:v>
                      </c:pt>
                      <c:pt idx="12">
                        <c:v>10205300</c:v>
                      </c:pt>
                      <c:pt idx="13">
                        <c:v>71204500</c:v>
                      </c:pt>
                      <c:pt idx="14">
                        <c:v>95162000</c:v>
                      </c:pt>
                      <c:pt idx="15">
                        <c:v>33268300</c:v>
                      </c:pt>
                      <c:pt idx="16">
                        <c:v>60199200</c:v>
                      </c:pt>
                      <c:pt idx="17">
                        <c:v>33300300</c:v>
                      </c:pt>
                      <c:pt idx="18">
                        <c:v>46239400</c:v>
                      </c:pt>
                      <c:pt idx="19">
                        <c:v>20212600</c:v>
                      </c:pt>
                      <c:pt idx="20">
                        <c:v>137842000</c:v>
                      </c:pt>
                      <c:pt idx="21">
                        <c:v>68453600</c:v>
                      </c:pt>
                      <c:pt idx="22">
                        <c:v>48687000</c:v>
                      </c:pt>
                      <c:pt idx="23">
                        <c:v>34353100</c:v>
                      </c:pt>
                      <c:pt idx="24">
                        <c:v>23424000</c:v>
                      </c:pt>
                      <c:pt idx="25">
                        <c:v>6888810</c:v>
                      </c:pt>
                      <c:pt idx="26">
                        <c:v>1465840</c:v>
                      </c:pt>
                      <c:pt idx="27">
                        <c:v>1173300</c:v>
                      </c:pt>
                      <c:pt idx="28">
                        <c:v>969534</c:v>
                      </c:pt>
                      <c:pt idx="29">
                        <c:v>634519</c:v>
                      </c:pt>
                      <c:pt idx="30">
                        <c:v>500546</c:v>
                      </c:pt>
                      <c:pt idx="31">
                        <c:v>427384</c:v>
                      </c:pt>
                      <c:pt idx="32">
                        <c:v>294335</c:v>
                      </c:pt>
                      <c:pt idx="33">
                        <c:v>208438</c:v>
                      </c:pt>
                      <c:pt idx="34">
                        <c:v>163770</c:v>
                      </c:pt>
                      <c:pt idx="35">
                        <c:v>122311</c:v>
                      </c:pt>
                      <c:pt idx="36">
                        <c:v>96413.6</c:v>
                      </c:pt>
                      <c:pt idx="37">
                        <c:v>80149</c:v>
                      </c:pt>
                      <c:pt idx="38">
                        <c:v>59602.2</c:v>
                      </c:pt>
                      <c:pt idx="39">
                        <c:v>45019.9</c:v>
                      </c:pt>
                      <c:pt idx="40">
                        <c:v>34928.1</c:v>
                      </c:pt>
                      <c:pt idx="41">
                        <c:v>27306.2</c:v>
                      </c:pt>
                      <c:pt idx="42">
                        <c:v>20007.7</c:v>
                      </c:pt>
                      <c:pt idx="43">
                        <c:v>14828.8</c:v>
                      </c:pt>
                      <c:pt idx="44">
                        <c:v>10441</c:v>
                      </c:pt>
                      <c:pt idx="45">
                        <c:v>7950.75</c:v>
                      </c:pt>
                      <c:pt idx="46">
                        <c:v>6248.95</c:v>
                      </c:pt>
                      <c:pt idx="47">
                        <c:v>4747.1000000000004</c:v>
                      </c:pt>
                      <c:pt idx="48">
                        <c:v>3494.54</c:v>
                      </c:pt>
                      <c:pt idx="49">
                        <c:v>2536.2600000000002</c:v>
                      </c:pt>
                      <c:pt idx="50">
                        <c:v>1780.5</c:v>
                      </c:pt>
                      <c:pt idx="51">
                        <c:v>1283.97</c:v>
                      </c:pt>
                      <c:pt idx="52">
                        <c:v>1002.14</c:v>
                      </c:pt>
                      <c:pt idx="53">
                        <c:v>717.75099999999998</c:v>
                      </c:pt>
                      <c:pt idx="54">
                        <c:v>538.71500000000003</c:v>
                      </c:pt>
                      <c:pt idx="55">
                        <c:v>414.29199999999997</c:v>
                      </c:pt>
                      <c:pt idx="56">
                        <c:v>321.94900000000001</c:v>
                      </c:pt>
                      <c:pt idx="57">
                        <c:v>259.392</c:v>
                      </c:pt>
                      <c:pt idx="58">
                        <c:v>183.97</c:v>
                      </c:pt>
                      <c:pt idx="59">
                        <c:v>139.06200000000001</c:v>
                      </c:pt>
                      <c:pt idx="60">
                        <c:v>109.004</c:v>
                      </c:pt>
                      <c:pt idx="61">
                        <c:v>87.590100000000007</c:v>
                      </c:pt>
                      <c:pt idx="62">
                        <c:v>68.247600000000006</c:v>
                      </c:pt>
                      <c:pt idx="63">
                        <c:v>53.988399999999999</c:v>
                      </c:pt>
                      <c:pt idx="64">
                        <c:v>43.690800000000003</c:v>
                      </c:pt>
                      <c:pt idx="65">
                        <c:v>32.917299999999997</c:v>
                      </c:pt>
                      <c:pt idx="66">
                        <c:v>27.559899999999999</c:v>
                      </c:pt>
                      <c:pt idx="67">
                        <c:v>21.253399999999999</c:v>
                      </c:pt>
                      <c:pt idx="68">
                        <c:v>17.117899999999999</c:v>
                      </c:pt>
                      <c:pt idx="69">
                        <c:v>14.9999</c:v>
                      </c:pt>
                      <c:pt idx="70">
                        <c:v>11.5124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846D-4C58-B454-DAEC028A169C}"/>
                  </c:ext>
                </c:extLst>
              </c15:ser>
            </c15:filteredScatterSeries>
          </c:ext>
        </c:extLst>
      </c:scatterChart>
      <c:valAx>
        <c:axId val="240562848"/>
        <c:scaling>
          <c:logBase val="10"/>
          <c:orientation val="minMax"/>
          <c:max val="100"/>
          <c:min val="1.0000000000000003E-4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dirty="0"/>
                  <a:t>Shear Rate (1/s)</a:t>
                </a:r>
              </a:p>
            </c:rich>
          </c:tx>
          <c:layout>
            <c:manualLayout>
              <c:xMode val="edge"/>
              <c:yMode val="edge"/>
              <c:x val="0.43179127549673868"/>
              <c:y val="0.942196493416771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40563240"/>
        <c:crossesAt val="1.0000000000000002E-3"/>
        <c:crossBetween val="midCat"/>
        <c:majorUnit val="100"/>
      </c:valAx>
      <c:valAx>
        <c:axId val="240563240"/>
        <c:scaling>
          <c:logBase val="10"/>
          <c:orientation val="minMax"/>
          <c:max val="100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l-GR" sz="2000" dirty="0" smtClean="0"/>
                  <a:t>η</a:t>
                </a:r>
                <a:r>
                  <a:rPr lang="en-US" sz="2000" dirty="0" smtClean="0"/>
                  <a:t> </a:t>
                </a:r>
                <a:r>
                  <a:rPr lang="en-US" sz="2000" dirty="0"/>
                  <a:t>(</a:t>
                </a:r>
                <a:r>
                  <a:rPr lang="en-US" sz="2000" dirty="0" err="1"/>
                  <a:t>Pa.s</a:t>
                </a:r>
                <a:r>
                  <a:rPr lang="en-US" sz="2000" dirty="0"/>
                  <a:t>)</a:t>
                </a:r>
              </a:p>
            </c:rich>
          </c:tx>
          <c:layout>
            <c:manualLayout>
              <c:xMode val="edge"/>
              <c:yMode val="edge"/>
              <c:x val="0.17523167693857636"/>
              <c:y val="0.495344818166792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40562848"/>
        <c:crossesAt val="1.0000000000000004E-5"/>
        <c:crossBetween val="midCat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ysClr val="window" lastClr="FFFFFF">
        <a:alpha val="0"/>
      </a:sysClr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74158406632326E-2"/>
          <c:y val="0.15141486291486292"/>
          <c:w val="0.90646039834191849"/>
          <c:h val="0.80893037518037514"/>
        </c:manualLayout>
      </c:layout>
      <c:ofPieChart>
        <c:ofPieType val="pie"/>
        <c:varyColors val="1"/>
        <c:ser>
          <c:idx val="0"/>
          <c:order val="0"/>
          <c:tx>
            <c:strRef>
              <c:f>'mix summary'!$F$16</c:f>
              <c:strCache>
                <c:ptCount val="1"/>
                <c:pt idx="0">
                  <c:v>170418 (S/B 0.40, W/B 0.50)</c:v>
                </c:pt>
              </c:strCache>
            </c:strRef>
          </c:tx>
          <c:spPr>
            <a:ln w="25400">
              <a:solidFill>
                <a:srgbClr val="FFC000"/>
              </a:solidFill>
            </a:ln>
          </c:spPr>
          <c:dPt>
            <c:idx val="0"/>
            <c:bubble3D val="0"/>
            <c:spPr>
              <a:solidFill>
                <a:srgbClr val="FF5050"/>
              </a:solidFill>
              <a:ln w="2540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AE5-437A-A503-0ACAFF3B30B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540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AE5-437A-A503-0ACAFF3B30B9}"/>
              </c:ext>
            </c:extLst>
          </c:dPt>
          <c:dPt>
            <c:idx val="2"/>
            <c:bubble3D val="0"/>
            <c:spPr>
              <a:solidFill>
                <a:srgbClr val="7030A0"/>
              </a:solidFill>
              <a:ln w="2540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AE5-437A-A503-0ACAFF3B30B9}"/>
              </c:ext>
            </c:extLst>
          </c:dPt>
          <c:dPt>
            <c:idx val="3"/>
            <c:bubble3D val="0"/>
            <c:spPr>
              <a:solidFill>
                <a:sysClr val="window" lastClr="FFFFFF"/>
              </a:solidFill>
              <a:ln w="2540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AE5-437A-A503-0ACAFF3B30B9}"/>
              </c:ext>
            </c:extLst>
          </c:dPt>
          <c:dPt>
            <c:idx val="4"/>
            <c:bubble3D val="0"/>
            <c:spPr>
              <a:solidFill>
                <a:srgbClr val="9A0000"/>
              </a:solidFill>
              <a:ln w="2540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AE5-437A-A503-0ACAFF3B30B9}"/>
              </c:ext>
            </c:extLst>
          </c:dPt>
          <c:dPt>
            <c:idx val="5"/>
            <c:bubble3D val="0"/>
            <c:spPr>
              <a:solidFill>
                <a:srgbClr val="9A0000"/>
              </a:solidFill>
              <a:ln w="2540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AE5-437A-A503-0ACAFF3B30B9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540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AE5-437A-A503-0ACAFF3B30B9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540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AE5-437A-A503-0ACAFF3B30B9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2540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AE5-437A-A503-0ACAFF3B30B9}"/>
              </c:ext>
            </c:extLst>
          </c:dPt>
          <c:dLbls>
            <c:dLbl>
              <c:idx val="0"/>
              <c:layout>
                <c:manualLayout>
                  <c:x val="-0.22423957249140256"/>
                  <c:y val="-0.1509944083694083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Sp.</a:t>
                    </a:r>
                    <a:r>
                      <a:rPr lang="en-US" baseline="0" dirty="0"/>
                      <a:t> </a:t>
                    </a:r>
                    <a:fld id="{106AAF0B-480A-4BDF-A1E0-7D89FB61A1ED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 </a:t>
                    </a:r>
                    <a:fld id="{3A3ADE9B-C68A-4118-A566-B218BB8426C9}" type="VALUE">
                      <a:rPr lang="en-US" baseline="0"/>
                      <a:pPr/>
                      <a:t>[VALUE]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30726762563551147"/>
                      <c:h val="0.3427736318407959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AE5-437A-A503-0ACAFF3B30B9}"/>
                </c:ext>
              </c:extLst>
            </c:dLbl>
            <c:dLbl>
              <c:idx val="1"/>
              <c:layout>
                <c:manualLayout>
                  <c:x val="8.2834630822656061E-2"/>
                  <c:y val="-0.2235909090909091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AE5-437A-A503-0ACAFF3B30B9}"/>
                </c:ext>
              </c:extLst>
            </c:dLbl>
            <c:dLbl>
              <c:idx val="2"/>
              <c:layout>
                <c:manualLayout>
                  <c:x val="0.10217197061109874"/>
                  <c:y val="0.2144029581529581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AE5-437A-A503-0ACAFF3B30B9}"/>
                </c:ext>
              </c:extLst>
            </c:dLbl>
            <c:dLbl>
              <c:idx val="3"/>
              <c:layout>
                <c:manualLayout>
                  <c:x val="-0.14778815142598967"/>
                  <c:y val="0.2216316738816738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AE5-437A-A503-0ACAFF3B30B9}"/>
                </c:ext>
              </c:extLst>
            </c:dLbl>
            <c:dLbl>
              <c:idx val="4"/>
              <c:layout>
                <c:manualLayout>
                  <c:x val="-6.5450153808987291E-2"/>
                  <c:y val="-0.13025468975468976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/>
                      <a:t>hemc</a:t>
                    </a:r>
                    <a:r>
                      <a:rPr lang="en-US" baseline="0" dirty="0"/>
                      <a:t> </a:t>
                    </a:r>
                    <a:fld id="{2D4F74B1-1F8C-4760-9F9A-4FE4778A1988}" type="VALUE">
                      <a:rPr lang="en-US" baseline="0"/>
                      <a:pPr/>
                      <a:t>[VALUE]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AE5-437A-A503-0ACAFF3B30B9}"/>
                </c:ext>
              </c:extLst>
            </c:dLbl>
            <c:dLbl>
              <c:idx val="5"/>
              <c:layout>
                <c:manualLayout>
                  <c:x val="4.835176698306691E-2"/>
                  <c:y val="-0.1574567099567099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6AE5-437A-A503-0ACAFF3B30B9}"/>
                </c:ext>
              </c:extLst>
            </c:dLbl>
            <c:dLbl>
              <c:idx val="6"/>
              <c:layout>
                <c:manualLayout>
                  <c:x val="0.16386342592592582"/>
                  <c:y val="6.65563492063492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6AE5-437A-A503-0ACAFF3B30B9}"/>
                </c:ext>
              </c:extLst>
            </c:dLbl>
            <c:dLbl>
              <c:idx val="7"/>
              <c:layout>
                <c:manualLayout>
                  <c:x val="-0.13194976092161656"/>
                  <c:y val="0.230794011544011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6AE5-437A-A503-0ACAFF3B30B9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6AE5-437A-A503-0ACAFF3B30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'mix summary'!$C$17:$C$24</c:f>
              <c:strCache>
                <c:ptCount val="8"/>
                <c:pt idx="0">
                  <c:v>Sand</c:v>
                </c:pt>
                <c:pt idx="1">
                  <c:v>CEM1</c:v>
                </c:pt>
                <c:pt idx="2">
                  <c:v>PFA</c:v>
                </c:pt>
                <c:pt idx="3">
                  <c:v>Water</c:v>
                </c:pt>
                <c:pt idx="4">
                  <c:v>HEMC</c:v>
                </c:pt>
                <c:pt idx="5">
                  <c:v>Xan</c:v>
                </c:pt>
                <c:pt idx="6">
                  <c:v>Plast.</c:v>
                </c:pt>
                <c:pt idx="7">
                  <c:v>Foam</c:v>
                </c:pt>
              </c:strCache>
            </c:strRef>
          </c:cat>
          <c:val>
            <c:numRef>
              <c:f>'mix summary'!$F$17:$F$24</c:f>
              <c:numCache>
                <c:formatCode>0.00</c:formatCode>
                <c:ptCount val="8"/>
                <c:pt idx="0">
                  <c:v>20.739130434782606</c:v>
                </c:pt>
                <c:pt idx="1">
                  <c:v>33.701086956521735</c:v>
                </c:pt>
                <c:pt idx="2">
                  <c:v>18.146739130434781</c:v>
                </c:pt>
                <c:pt idx="3">
                  <c:v>25.405434782608697</c:v>
                </c:pt>
                <c:pt idx="4">
                  <c:v>0.27977086956521735</c:v>
                </c:pt>
                <c:pt idx="5">
                  <c:v>0.51536739130434772</c:v>
                </c:pt>
                <c:pt idx="6">
                  <c:v>0.51847826086956528</c:v>
                </c:pt>
                <c:pt idx="7">
                  <c:v>0.67733999999999994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AE5-437A-A503-0ACAFF3B30B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gapWidth val="33"/>
        <c:splitType val="val"/>
        <c:splitPos val="5"/>
        <c:secondPieSize val="85"/>
        <c:serLines>
          <c:spPr>
            <a:ln w="25400">
              <a:solidFill>
                <a:srgbClr val="FFC000"/>
              </a:solidFill>
              <a:prstDash val="solid"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3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0.93523</cdr:y>
    </cdr:from>
    <cdr:to>
      <cdr:x>0</cdr:x>
      <cdr:y>1</cdr:y>
    </cdr:to>
    <cdr:cxnSp macro="">
      <cdr:nvCxnSpPr>
        <cdr:cNvPr id="5" name="Straight Connector 4">
          <a:extLst xmlns:a="http://schemas.openxmlformats.org/drawingml/2006/main">
            <a:ext uri="{FF2B5EF4-FFF2-40B4-BE49-F238E27FC236}">
              <a16:creationId xmlns:a16="http://schemas.microsoft.com/office/drawing/2014/main" id="{0DBD9216-0998-4BB2-A424-DB25BAE67775}"/>
            </a:ext>
          </a:extLst>
        </cdr:cNvPr>
        <cdr:cNvCxnSpPr/>
      </cdr:nvCxnSpPr>
      <cdr:spPr>
        <a:xfrm xmlns:a="http://schemas.openxmlformats.org/drawingml/2006/main" flipV="1">
          <a:off x="-3404128" y="6761787"/>
          <a:ext cx="0" cy="46832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0.9481</cdr:x>
      <cdr:y>0.76667</cdr:y>
    </cdr:from>
    <cdr:to>
      <cdr:x>0.96121</cdr:x>
      <cdr:y>0.77391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B4999F28-C67B-47CD-A783-FEEF68B07CCC}"/>
            </a:ext>
          </a:extLst>
        </cdr:cNvPr>
        <cdr:cNvCxnSpPr/>
      </cdr:nvCxnSpPr>
      <cdr:spPr>
        <a:xfrm xmlns:a="http://schemas.openxmlformats.org/drawingml/2006/main">
          <a:off x="5406486" y="5543112"/>
          <a:ext cx="74753" cy="52362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9F79E-BF59-400C-AFA0-F7158134B4CB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143000"/>
            <a:ext cx="6111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50DC2-60DE-4972-8C46-0F35E9991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017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250DC2-60DE-4972-8C46-0F35E99918C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092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7444" y="1590794"/>
            <a:ext cx="14444663" cy="3384092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7444" y="5105389"/>
            <a:ext cx="14444663" cy="2346813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35" indent="0" algn="ctr">
              <a:buNone/>
              <a:defRPr sz="2835"/>
            </a:lvl2pPr>
            <a:lvl3pPr marL="1296071" indent="0" algn="ctr">
              <a:buNone/>
              <a:defRPr sz="2551"/>
            </a:lvl3pPr>
            <a:lvl4pPr marL="1944106" indent="0" algn="ctr">
              <a:buNone/>
              <a:defRPr sz="2268"/>
            </a:lvl4pPr>
            <a:lvl5pPr marL="2592141" indent="0" algn="ctr">
              <a:buNone/>
              <a:defRPr sz="2268"/>
            </a:lvl5pPr>
            <a:lvl6pPr marL="3240176" indent="0" algn="ctr">
              <a:buNone/>
              <a:defRPr sz="2268"/>
            </a:lvl6pPr>
            <a:lvl7pPr marL="3888212" indent="0" algn="ctr">
              <a:buNone/>
              <a:defRPr sz="2268"/>
            </a:lvl7pPr>
            <a:lvl8pPr marL="4536247" indent="0" algn="ctr">
              <a:buNone/>
              <a:defRPr sz="2268"/>
            </a:lvl8pPr>
            <a:lvl9pPr marL="5184282" indent="0" algn="ctr">
              <a:buNone/>
              <a:defRPr sz="226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05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56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782616" y="517514"/>
            <a:ext cx="4152840" cy="823747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24094" y="517514"/>
            <a:ext cx="12217777" cy="823747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524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48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063" y="2423317"/>
            <a:ext cx="16611362" cy="4043359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4063" y="6504927"/>
            <a:ext cx="16611362" cy="2126307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>
                    <a:tint val="75000"/>
                  </a:schemeClr>
                </a:solidFill>
              </a:defRPr>
            </a:lvl1pPr>
            <a:lvl2pPr marL="64803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71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10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141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17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21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24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28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290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4094" y="2587570"/>
            <a:ext cx="8185309" cy="616741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50147" y="2587570"/>
            <a:ext cx="8185309" cy="616741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985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603" y="517514"/>
            <a:ext cx="16611362" cy="1878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6603" y="2382815"/>
            <a:ext cx="8147692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6603" y="3550596"/>
            <a:ext cx="8147692" cy="5222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750147" y="2382815"/>
            <a:ext cx="8187817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750147" y="3550596"/>
            <a:ext cx="8187817" cy="5222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54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006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70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603" y="648018"/>
            <a:ext cx="6211706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817" y="1399539"/>
            <a:ext cx="9750147" cy="6907687"/>
          </a:xfrm>
        </p:spPr>
        <p:txBody>
          <a:bodyPr/>
          <a:lstStyle>
            <a:lvl1pPr>
              <a:defRPr sz="4536"/>
            </a:lvl1pPr>
            <a:lvl2pPr>
              <a:defRPr sz="3969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6603" y="2916079"/>
            <a:ext cx="6211706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086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603" y="648018"/>
            <a:ext cx="6211706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87817" y="1399539"/>
            <a:ext cx="9750147" cy="6907687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35" indent="0">
              <a:buNone/>
              <a:defRPr sz="3969"/>
            </a:lvl2pPr>
            <a:lvl3pPr marL="1296071" indent="0">
              <a:buNone/>
              <a:defRPr sz="3402"/>
            </a:lvl3pPr>
            <a:lvl4pPr marL="1944106" indent="0">
              <a:buNone/>
              <a:defRPr sz="2835"/>
            </a:lvl4pPr>
            <a:lvl5pPr marL="2592141" indent="0">
              <a:buNone/>
              <a:defRPr sz="2835"/>
            </a:lvl5pPr>
            <a:lvl6pPr marL="3240176" indent="0">
              <a:buNone/>
              <a:defRPr sz="2835"/>
            </a:lvl6pPr>
            <a:lvl7pPr marL="3888212" indent="0">
              <a:buNone/>
              <a:defRPr sz="2835"/>
            </a:lvl7pPr>
            <a:lvl8pPr marL="4536247" indent="0">
              <a:buNone/>
              <a:defRPr sz="2835"/>
            </a:lvl8pPr>
            <a:lvl9pPr marL="5184282" indent="0">
              <a:buNone/>
              <a:defRPr sz="283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6603" y="2916079"/>
            <a:ext cx="6211706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652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24094" y="517514"/>
            <a:ext cx="16611362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4094" y="2587570"/>
            <a:ext cx="16611362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4094" y="9009244"/>
            <a:ext cx="433339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8F67E-3592-4EB7-8411-6A905EA221E7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79726" y="9009244"/>
            <a:ext cx="6500098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602057" y="9009244"/>
            <a:ext cx="433339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AEE59-4575-4833-BAC4-2AACEF883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338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1296071" rtl="0" eaLnBrk="1" latinLnBrk="0" hangingPunct="1">
        <a:lnSpc>
          <a:spcPct val="90000"/>
        </a:lnSpc>
        <a:spcBef>
          <a:spcPct val="0"/>
        </a:spcBef>
        <a:buNone/>
        <a:defRPr sz="62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8" indent="-324018" algn="l" defTabSz="1296071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sz="3969" kern="1200">
          <a:solidFill>
            <a:schemeClr val="tx1"/>
          </a:solidFill>
          <a:latin typeface="+mn-lt"/>
          <a:ea typeface="+mn-ea"/>
          <a:cs typeface="+mn-cs"/>
        </a:defRPr>
      </a:lvl1pPr>
      <a:lvl2pPr marL="97205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88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12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15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194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22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265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300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35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71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106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141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176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212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247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282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.jpe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F2CD863F-086F-4A02-ACD2-930222D3CB56}"/>
              </a:ext>
            </a:extLst>
          </p:cNvPr>
          <p:cNvCxnSpPr>
            <a:cxnSpLocks/>
          </p:cNvCxnSpPr>
          <p:nvPr/>
        </p:nvCxnSpPr>
        <p:spPr>
          <a:xfrm>
            <a:off x="4213544" y="4738179"/>
            <a:ext cx="14616000" cy="1972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>
            <a:cxnSpLocks/>
          </p:cNvCxnSpPr>
          <p:nvPr/>
        </p:nvCxnSpPr>
        <p:spPr>
          <a:xfrm>
            <a:off x="4239591" y="2365548"/>
            <a:ext cx="14616000" cy="1972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>
            <a:extLst>
              <a:ext uri="{FF2B5EF4-FFF2-40B4-BE49-F238E27FC236}">
                <a16:creationId xmlns:a16="http://schemas.microsoft.com/office/drawing/2014/main" id="{7D359696-B548-43C6-89C2-211A98795881}"/>
              </a:ext>
            </a:extLst>
          </p:cNvPr>
          <p:cNvCxnSpPr>
            <a:cxnSpLocks/>
          </p:cNvCxnSpPr>
          <p:nvPr/>
        </p:nvCxnSpPr>
        <p:spPr>
          <a:xfrm>
            <a:off x="4239591" y="7093577"/>
            <a:ext cx="14616000" cy="1972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1EC3A98D-BBE0-4446-B412-CED804BADB35}"/>
              </a:ext>
            </a:extLst>
          </p:cNvPr>
          <p:cNvSpPr/>
          <p:nvPr/>
        </p:nvSpPr>
        <p:spPr>
          <a:xfrm>
            <a:off x="332513" y="3858393"/>
            <a:ext cx="3542774" cy="508889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 Box 99">
            <a:extLst>
              <a:ext uri="{FF2B5EF4-FFF2-40B4-BE49-F238E27FC236}">
                <a16:creationId xmlns:a16="http://schemas.microsoft.com/office/drawing/2014/main" id="{80884B2B-C755-4054-ABBA-BCEE9FD96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4728" y="5244619"/>
            <a:ext cx="1522792" cy="56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444" tIns="46722" rIns="93444" bIns="46722" numCol="1" anchor="t" anchorCtr="0" compatLnSpc="1">
            <a:prstTxWarp prst="textNoShape">
              <a:avLst/>
            </a:prstTxWarp>
          </a:bodyPr>
          <a:lstStyle/>
          <a:p>
            <a:pPr defTabSz="93444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4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endParaRPr lang="en-US" altLang="en-US" sz="2044" dirty="0">
              <a:latin typeface="Arial" panose="020B0604020202020204" pitchFamily="34" charset="0"/>
            </a:endParaRPr>
          </a:p>
        </p:txBody>
      </p:sp>
      <p:sp>
        <p:nvSpPr>
          <p:cNvPr id="5" name="Text Box 98">
            <a:extLst>
              <a:ext uri="{FF2B5EF4-FFF2-40B4-BE49-F238E27FC236}">
                <a16:creationId xmlns:a16="http://schemas.microsoft.com/office/drawing/2014/main" id="{9EFC76FF-84F8-4A80-9BBC-A2F0E95BB86C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-730702" y="946844"/>
            <a:ext cx="1737997" cy="56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444" tIns="46722" rIns="93444" bIns="46722" numCol="1" anchor="t" anchorCtr="0" compatLnSpc="1">
            <a:prstTxWarp prst="textNoShape">
              <a:avLst/>
            </a:prstTxWarp>
          </a:bodyPr>
          <a:lstStyle/>
          <a:p>
            <a:pPr defTabSz="93444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4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Buildability</a:t>
            </a:r>
            <a:endParaRPr lang="en-US" altLang="en-US" sz="2044" dirty="0">
              <a:latin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C3E4A5F-9344-4367-ABB0-6F7FACE32D84}"/>
              </a:ext>
            </a:extLst>
          </p:cNvPr>
          <p:cNvGrpSpPr/>
          <p:nvPr/>
        </p:nvGrpSpPr>
        <p:grpSpPr>
          <a:xfrm>
            <a:off x="580333" y="6428785"/>
            <a:ext cx="1716380" cy="652163"/>
            <a:chOff x="3773366" y="3140945"/>
            <a:chExt cx="1468569" cy="63859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CCD1097-31C5-483D-8CA0-22DBE8D43CAF}"/>
                </a:ext>
              </a:extLst>
            </p:cNvPr>
            <p:cNvSpPr/>
            <p:nvPr/>
          </p:nvSpPr>
          <p:spPr>
            <a:xfrm>
              <a:off x="3773366" y="3140945"/>
              <a:ext cx="1389088" cy="638593"/>
            </a:xfrm>
            <a:prstGeom prst="ellipse">
              <a:avLst/>
            </a:prstGeom>
            <a:gradFill flip="none" rotWithShape="1">
              <a:gsLst>
                <a:gs pos="66000">
                  <a:srgbClr val="FF5050"/>
                </a:gs>
                <a:gs pos="100000">
                  <a:srgbClr val="F5E2C2"/>
                </a:gs>
                <a:gs pos="100000">
                  <a:srgbClr val="FF9966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8" name="Subtitle 3">
              <a:extLst>
                <a:ext uri="{FF2B5EF4-FFF2-40B4-BE49-F238E27FC236}">
                  <a16:creationId xmlns:a16="http://schemas.microsoft.com/office/drawing/2014/main" id="{5C5E066E-BFA3-4F79-B0A0-63E1D7BAD6DA}"/>
                </a:ext>
              </a:extLst>
            </p:cNvPr>
            <p:cNvSpPr txBox="1">
              <a:spLocks/>
            </p:cNvSpPr>
            <p:nvPr/>
          </p:nvSpPr>
          <p:spPr>
            <a:xfrm>
              <a:off x="3838585" y="3244959"/>
              <a:ext cx="1403350" cy="374015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Sports </a:t>
              </a:r>
              <a:r>
                <a:rPr lang="en-US" sz="1839" dirty="0" smtClean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Sand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426CE74-3484-4372-958B-FA08424490DD}"/>
              </a:ext>
            </a:extLst>
          </p:cNvPr>
          <p:cNvGrpSpPr/>
          <p:nvPr/>
        </p:nvGrpSpPr>
        <p:grpSpPr>
          <a:xfrm>
            <a:off x="2523058" y="5890263"/>
            <a:ext cx="804011" cy="523678"/>
            <a:chOff x="7281133" y="778839"/>
            <a:chExt cx="786953" cy="512574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1C22C17-3C0B-4110-9F58-8A5BEA41C19E}"/>
                </a:ext>
              </a:extLst>
            </p:cNvPr>
            <p:cNvSpPr/>
            <p:nvPr/>
          </p:nvSpPr>
          <p:spPr>
            <a:xfrm>
              <a:off x="7281133" y="778839"/>
              <a:ext cx="786953" cy="512574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11" name="Subtitle 3">
              <a:extLst>
                <a:ext uri="{FF2B5EF4-FFF2-40B4-BE49-F238E27FC236}">
                  <a16:creationId xmlns:a16="http://schemas.microsoft.com/office/drawing/2014/main" id="{F3F0C8C7-A867-4952-91C0-B0049E591ECE}"/>
                </a:ext>
              </a:extLst>
            </p:cNvPr>
            <p:cNvSpPr txBox="1">
              <a:spLocks/>
            </p:cNvSpPr>
            <p:nvPr/>
          </p:nvSpPr>
          <p:spPr>
            <a:xfrm>
              <a:off x="7363818" y="848118"/>
              <a:ext cx="615315" cy="374015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PFA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50F628-8114-45B5-806A-497286D4D5E4}"/>
              </a:ext>
            </a:extLst>
          </p:cNvPr>
          <p:cNvGrpSpPr/>
          <p:nvPr/>
        </p:nvGrpSpPr>
        <p:grpSpPr>
          <a:xfrm>
            <a:off x="640027" y="1546418"/>
            <a:ext cx="1692000" cy="669684"/>
            <a:chOff x="181023" y="3927207"/>
            <a:chExt cx="1594744" cy="65572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DB293D9-26B9-4B03-A780-B24D8BBFFBFB}"/>
                </a:ext>
              </a:extLst>
            </p:cNvPr>
            <p:cNvSpPr/>
            <p:nvPr/>
          </p:nvSpPr>
          <p:spPr>
            <a:xfrm>
              <a:off x="181023" y="3927207"/>
              <a:ext cx="1594744" cy="655728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14" name="Subtitle 3">
              <a:extLst>
                <a:ext uri="{FF2B5EF4-FFF2-40B4-BE49-F238E27FC236}">
                  <a16:creationId xmlns:a16="http://schemas.microsoft.com/office/drawing/2014/main" id="{C5FB4128-493E-4BAD-B559-C36EF82BCEA6}"/>
                </a:ext>
              </a:extLst>
            </p:cNvPr>
            <p:cNvSpPr txBox="1">
              <a:spLocks/>
            </p:cNvSpPr>
            <p:nvPr/>
          </p:nvSpPr>
          <p:spPr>
            <a:xfrm>
              <a:off x="204717" y="4061611"/>
              <a:ext cx="1571050" cy="374015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Building </a:t>
              </a:r>
              <a:r>
                <a:rPr lang="en-US" sz="1839" dirty="0" smtClean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Sand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84880E-C8DB-496B-81A5-D06CD40317F8}"/>
              </a:ext>
            </a:extLst>
          </p:cNvPr>
          <p:cNvGrpSpPr/>
          <p:nvPr/>
        </p:nvGrpSpPr>
        <p:grpSpPr>
          <a:xfrm>
            <a:off x="1620792" y="8043026"/>
            <a:ext cx="1419186" cy="595730"/>
            <a:chOff x="6405303" y="1580109"/>
            <a:chExt cx="1389088" cy="432821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226E01D-673D-4895-815E-CBD7091B1835}"/>
                </a:ext>
              </a:extLst>
            </p:cNvPr>
            <p:cNvSpPr/>
            <p:nvPr/>
          </p:nvSpPr>
          <p:spPr>
            <a:xfrm>
              <a:off x="6405303" y="1580109"/>
              <a:ext cx="1389088" cy="38475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17" name="Subtitle 3">
              <a:extLst>
                <a:ext uri="{FF2B5EF4-FFF2-40B4-BE49-F238E27FC236}">
                  <a16:creationId xmlns:a16="http://schemas.microsoft.com/office/drawing/2014/main" id="{6892F6D7-AFC2-498E-9814-5A6329EF3FC8}"/>
                </a:ext>
              </a:extLst>
            </p:cNvPr>
            <p:cNvSpPr txBox="1">
              <a:spLocks/>
            </p:cNvSpPr>
            <p:nvPr/>
          </p:nvSpPr>
          <p:spPr>
            <a:xfrm>
              <a:off x="6504200" y="1639550"/>
              <a:ext cx="1224915" cy="373380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Plasticiser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7EE1434-8358-4290-BC8B-D79D04A6A6F0}"/>
              </a:ext>
            </a:extLst>
          </p:cNvPr>
          <p:cNvGrpSpPr/>
          <p:nvPr/>
        </p:nvGrpSpPr>
        <p:grpSpPr>
          <a:xfrm>
            <a:off x="2181628" y="1204665"/>
            <a:ext cx="1419186" cy="565208"/>
            <a:chOff x="1544446" y="505143"/>
            <a:chExt cx="1389088" cy="55336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40D016A-403E-4FF4-A762-8309B43F1B9D}"/>
                </a:ext>
              </a:extLst>
            </p:cNvPr>
            <p:cNvSpPr/>
            <p:nvPr/>
          </p:nvSpPr>
          <p:spPr>
            <a:xfrm>
              <a:off x="1544446" y="505143"/>
              <a:ext cx="1389088" cy="553366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20" name="Subtitle 3">
              <a:extLst>
                <a:ext uri="{FF2B5EF4-FFF2-40B4-BE49-F238E27FC236}">
                  <a16:creationId xmlns:a16="http://schemas.microsoft.com/office/drawing/2014/main" id="{89984F99-70D8-48BD-9158-E085018A00B0}"/>
                </a:ext>
              </a:extLst>
            </p:cNvPr>
            <p:cNvSpPr txBox="1">
              <a:spLocks/>
            </p:cNvSpPr>
            <p:nvPr/>
          </p:nvSpPr>
          <p:spPr>
            <a:xfrm>
              <a:off x="1612405" y="584132"/>
              <a:ext cx="1301115" cy="373380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Silica fume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D402BB-C115-4E20-B409-EBE950DCBC72}"/>
              </a:ext>
            </a:extLst>
          </p:cNvPr>
          <p:cNvGrpSpPr/>
          <p:nvPr/>
        </p:nvGrpSpPr>
        <p:grpSpPr>
          <a:xfrm>
            <a:off x="2443511" y="469628"/>
            <a:ext cx="1419186" cy="613877"/>
            <a:chOff x="46167" y="256780"/>
            <a:chExt cx="1389088" cy="60106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B483AEA-9806-4E35-9089-2447EC453951}"/>
                </a:ext>
              </a:extLst>
            </p:cNvPr>
            <p:cNvSpPr/>
            <p:nvPr/>
          </p:nvSpPr>
          <p:spPr>
            <a:xfrm>
              <a:off x="46167" y="256780"/>
              <a:ext cx="1389088" cy="60106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23" name="Subtitle 3">
              <a:extLst>
                <a:ext uri="{FF2B5EF4-FFF2-40B4-BE49-F238E27FC236}">
                  <a16:creationId xmlns:a16="http://schemas.microsoft.com/office/drawing/2014/main" id="{BE65DF60-A237-4B96-A9C9-34542793DBA6}"/>
                </a:ext>
              </a:extLst>
            </p:cNvPr>
            <p:cNvSpPr txBox="1">
              <a:spLocks/>
            </p:cNvSpPr>
            <p:nvPr/>
          </p:nvSpPr>
          <p:spPr>
            <a:xfrm>
              <a:off x="117576" y="351341"/>
              <a:ext cx="1237615" cy="374650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Silica flour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299DBA-53EE-43CE-85AC-D8536096A27B}"/>
              </a:ext>
            </a:extLst>
          </p:cNvPr>
          <p:cNvGrpSpPr/>
          <p:nvPr/>
        </p:nvGrpSpPr>
        <p:grpSpPr>
          <a:xfrm>
            <a:off x="582023" y="3043677"/>
            <a:ext cx="1825408" cy="565208"/>
            <a:chOff x="1607340" y="3592966"/>
            <a:chExt cx="1786365" cy="55336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9E52C82-357A-48BD-A2A2-544E92D938C3}"/>
                </a:ext>
              </a:extLst>
            </p:cNvPr>
            <p:cNvSpPr/>
            <p:nvPr/>
          </p:nvSpPr>
          <p:spPr>
            <a:xfrm>
              <a:off x="1607340" y="3592966"/>
              <a:ext cx="1786365" cy="553366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 dirty="0"/>
            </a:p>
          </p:txBody>
        </p:sp>
        <p:sp>
          <p:nvSpPr>
            <p:cNvPr id="26" name="Subtitle 3">
              <a:extLst>
                <a:ext uri="{FF2B5EF4-FFF2-40B4-BE49-F238E27FC236}">
                  <a16:creationId xmlns:a16="http://schemas.microsoft.com/office/drawing/2014/main" id="{76132BFE-0A88-4403-8F54-23CD0D456E6B}"/>
                </a:ext>
              </a:extLst>
            </p:cNvPr>
            <p:cNvSpPr txBox="1">
              <a:spLocks/>
            </p:cNvSpPr>
            <p:nvPr/>
          </p:nvSpPr>
          <p:spPr>
            <a:xfrm>
              <a:off x="1742692" y="3680339"/>
              <a:ext cx="1530350" cy="374015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Egg albumen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37903A-D90C-422C-BDAF-A41E71EAC875}"/>
              </a:ext>
            </a:extLst>
          </p:cNvPr>
          <p:cNvGrpSpPr/>
          <p:nvPr/>
        </p:nvGrpSpPr>
        <p:grpSpPr>
          <a:xfrm>
            <a:off x="676861" y="8040691"/>
            <a:ext cx="857894" cy="385488"/>
            <a:chOff x="8444509" y="2211719"/>
            <a:chExt cx="1965350" cy="546661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62A1595-19C6-452C-8311-1D7C638253F9}"/>
                </a:ext>
              </a:extLst>
            </p:cNvPr>
            <p:cNvSpPr/>
            <p:nvPr/>
          </p:nvSpPr>
          <p:spPr>
            <a:xfrm>
              <a:off x="8444509" y="2215034"/>
              <a:ext cx="1965350" cy="543346"/>
            </a:xfrm>
            <a:prstGeom prst="ellipse">
              <a:avLst/>
            </a:prstGeom>
            <a:solidFill>
              <a:srgbClr val="993300"/>
            </a:solidFill>
            <a:ln w="12700" cap="flat" cmpd="sng" algn="ctr">
              <a:noFill/>
              <a:prstDash val="solid"/>
              <a:miter lim="800000"/>
            </a:ln>
            <a:effectLst>
              <a:softEdge rad="3175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29" name="Subtitle 3">
              <a:extLst>
                <a:ext uri="{FF2B5EF4-FFF2-40B4-BE49-F238E27FC236}">
                  <a16:creationId xmlns:a16="http://schemas.microsoft.com/office/drawing/2014/main" id="{46843CB8-E3BA-4C4F-819A-81A38F946E3C}"/>
                </a:ext>
              </a:extLst>
            </p:cNvPr>
            <p:cNvSpPr txBox="1">
              <a:spLocks/>
            </p:cNvSpPr>
            <p:nvPr/>
          </p:nvSpPr>
          <p:spPr>
            <a:xfrm>
              <a:off x="8528901" y="2211719"/>
              <a:ext cx="1708171" cy="373670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Foam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73CCE10-3B26-4CB4-B857-ABCB3D28F610}"/>
              </a:ext>
            </a:extLst>
          </p:cNvPr>
          <p:cNvGrpSpPr/>
          <p:nvPr/>
        </p:nvGrpSpPr>
        <p:grpSpPr>
          <a:xfrm>
            <a:off x="566739" y="7291230"/>
            <a:ext cx="2376000" cy="662259"/>
            <a:chOff x="6366808" y="2498207"/>
            <a:chExt cx="1109249" cy="16237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058E422-45F6-43B9-B0C1-19EB9844F851}"/>
                </a:ext>
              </a:extLst>
            </p:cNvPr>
            <p:cNvSpPr/>
            <p:nvPr/>
          </p:nvSpPr>
          <p:spPr>
            <a:xfrm>
              <a:off x="6366808" y="2498207"/>
              <a:ext cx="1109249" cy="15567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32" name="Subtitle 3">
              <a:extLst>
                <a:ext uri="{FF2B5EF4-FFF2-40B4-BE49-F238E27FC236}">
                  <a16:creationId xmlns:a16="http://schemas.microsoft.com/office/drawing/2014/main" id="{B24209F0-8AB3-4723-995D-5FEA3A7A0561}"/>
                </a:ext>
              </a:extLst>
            </p:cNvPr>
            <p:cNvSpPr txBox="1">
              <a:spLocks/>
            </p:cNvSpPr>
            <p:nvPr/>
          </p:nvSpPr>
          <p:spPr>
            <a:xfrm>
              <a:off x="6411076" y="2526286"/>
              <a:ext cx="1056885" cy="134296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latin typeface="Arial" panose="020B0604020202020204" pitchFamily="34" charset="0"/>
                  <a:ea typeface="Times New Roman" panose="02020603050405020304" pitchFamily="18" charset="0"/>
                </a:rPr>
                <a:t>w/b ratio 0.36-0.50</a:t>
              </a:r>
              <a:endParaRPr lang="en-GB" sz="1226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F95-EE4C-4177-91A2-AEB9E5823ABF}"/>
              </a:ext>
            </a:extLst>
          </p:cNvPr>
          <p:cNvGrpSpPr/>
          <p:nvPr/>
        </p:nvGrpSpPr>
        <p:grpSpPr>
          <a:xfrm>
            <a:off x="1503970" y="2348283"/>
            <a:ext cx="1936374" cy="590642"/>
            <a:chOff x="275658" y="1148520"/>
            <a:chExt cx="1024496" cy="14449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DCB7ECC-89E6-4E5E-B15C-75547C481D6F}"/>
                </a:ext>
              </a:extLst>
            </p:cNvPr>
            <p:cNvSpPr/>
            <p:nvPr/>
          </p:nvSpPr>
          <p:spPr>
            <a:xfrm>
              <a:off x="275658" y="1148520"/>
              <a:ext cx="1024496" cy="1344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35" name="Subtitle 3">
              <a:extLst>
                <a:ext uri="{FF2B5EF4-FFF2-40B4-BE49-F238E27FC236}">
                  <a16:creationId xmlns:a16="http://schemas.microsoft.com/office/drawing/2014/main" id="{43A8D104-4732-4CE4-9999-1E72C2ACF6BD}"/>
                </a:ext>
              </a:extLst>
            </p:cNvPr>
            <p:cNvSpPr txBox="1">
              <a:spLocks/>
            </p:cNvSpPr>
            <p:nvPr/>
          </p:nvSpPr>
          <p:spPr>
            <a:xfrm>
              <a:off x="326875" y="1168043"/>
              <a:ext cx="913231" cy="124969"/>
            </a:xfrm>
            <a:prstGeom prst="rect">
              <a:avLst/>
            </a:prstGeom>
            <a:effectLst>
              <a:softEdge rad="63500"/>
            </a:effectLst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w/b ratio &lt;0.35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E9883AD-2E6C-4F2E-A26B-19492C2C1AE2}"/>
              </a:ext>
            </a:extLst>
          </p:cNvPr>
          <p:cNvCxnSpPr>
            <a:cxnSpLocks/>
          </p:cNvCxnSpPr>
          <p:nvPr/>
        </p:nvCxnSpPr>
        <p:spPr>
          <a:xfrm>
            <a:off x="468599" y="269557"/>
            <a:ext cx="0" cy="9197523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592BDA1-1B9F-451F-A569-BE82DA8E1628}"/>
              </a:ext>
            </a:extLst>
          </p:cNvPr>
          <p:cNvCxnSpPr>
            <a:cxnSpLocks/>
          </p:cNvCxnSpPr>
          <p:nvPr/>
        </p:nvCxnSpPr>
        <p:spPr>
          <a:xfrm>
            <a:off x="485998" y="5187673"/>
            <a:ext cx="3395355" cy="27973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CB5910C-8EA9-445E-AB5D-9CFC016FCA81}"/>
              </a:ext>
            </a:extLst>
          </p:cNvPr>
          <p:cNvGrpSpPr/>
          <p:nvPr/>
        </p:nvGrpSpPr>
        <p:grpSpPr>
          <a:xfrm>
            <a:off x="626377" y="4354868"/>
            <a:ext cx="1514797" cy="1779503"/>
            <a:chOff x="2962922" y="1839427"/>
            <a:chExt cx="2287565" cy="1127453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B7913BB-34E4-4611-93D2-15995CABE302}"/>
                </a:ext>
              </a:extLst>
            </p:cNvPr>
            <p:cNvSpPr/>
            <p:nvPr/>
          </p:nvSpPr>
          <p:spPr>
            <a:xfrm>
              <a:off x="2962922" y="1839427"/>
              <a:ext cx="2287565" cy="1127453"/>
            </a:xfrm>
            <a:prstGeom prst="ellipse">
              <a:avLst/>
            </a:prstGeom>
            <a:solidFill>
              <a:srgbClr val="9A0000"/>
            </a:soli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40" name="Subtitle 3">
              <a:extLst>
                <a:ext uri="{FF2B5EF4-FFF2-40B4-BE49-F238E27FC236}">
                  <a16:creationId xmlns:a16="http://schemas.microsoft.com/office/drawing/2014/main" id="{2DCB2DB2-89CC-4D4C-8160-DAFDADFD872D}"/>
                </a:ext>
              </a:extLst>
            </p:cNvPr>
            <p:cNvSpPr txBox="1">
              <a:spLocks/>
            </p:cNvSpPr>
            <p:nvPr/>
          </p:nvSpPr>
          <p:spPr>
            <a:xfrm>
              <a:off x="3056010" y="1951311"/>
              <a:ext cx="2194477" cy="965708"/>
            </a:xfrm>
            <a:prstGeom prst="rect">
              <a:avLst/>
            </a:prstGeom>
            <a:effectLst>
              <a:softEdge rad="317500"/>
            </a:effectLst>
          </p:spPr>
          <p:txBody>
            <a:bodyPr vert="horz" wrap="none" lIns="93444" tIns="46722" rIns="93444" bIns="46722" rtlCol="0">
              <a:noAutofit/>
            </a:bodyPr>
            <a:lstStyle/>
            <a:p>
              <a:pPr algn="ctr"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RMA: </a:t>
              </a:r>
            </a:p>
            <a:p>
              <a:pPr algn="ctr">
                <a:spcAft>
                  <a:spcPts val="613"/>
                </a:spcAft>
              </a:pPr>
              <a:r>
                <a:rPr lang="en-GB" sz="1839" dirty="0" err="1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hemc</a:t>
              </a:r>
              <a:r>
                <a:rPr lang="en-GB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,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Xanthan </a:t>
              </a:r>
            </a:p>
            <a:p>
              <a:pPr algn="ctr"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gum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7BF6BA4-B99A-4704-A23E-4B11E8873A59}"/>
              </a:ext>
            </a:extLst>
          </p:cNvPr>
          <p:cNvGrpSpPr/>
          <p:nvPr/>
        </p:nvGrpSpPr>
        <p:grpSpPr>
          <a:xfrm>
            <a:off x="2476271" y="4586806"/>
            <a:ext cx="1086240" cy="474845"/>
            <a:chOff x="4815788" y="800680"/>
            <a:chExt cx="1063481" cy="464923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07BB85C-D523-407C-A294-B3638344337C}"/>
                </a:ext>
              </a:extLst>
            </p:cNvPr>
            <p:cNvSpPr/>
            <p:nvPr/>
          </p:nvSpPr>
          <p:spPr>
            <a:xfrm>
              <a:off x="4815788" y="800680"/>
              <a:ext cx="1063481" cy="464923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n-GB" sz="1839"/>
            </a:p>
          </p:txBody>
        </p:sp>
        <p:sp>
          <p:nvSpPr>
            <p:cNvPr id="43" name="Subtitle 3">
              <a:extLst>
                <a:ext uri="{FF2B5EF4-FFF2-40B4-BE49-F238E27FC236}">
                  <a16:creationId xmlns:a16="http://schemas.microsoft.com/office/drawing/2014/main" id="{4118BE53-CC58-4CF8-9832-7CBEF0B57F8F}"/>
                </a:ext>
              </a:extLst>
            </p:cNvPr>
            <p:cNvSpPr txBox="1">
              <a:spLocks/>
            </p:cNvSpPr>
            <p:nvPr/>
          </p:nvSpPr>
          <p:spPr>
            <a:xfrm>
              <a:off x="4943108" y="846229"/>
              <a:ext cx="818515" cy="374015"/>
            </a:xfrm>
            <a:prstGeom prst="rect">
              <a:avLst/>
            </a:prstGeom>
          </p:spPr>
          <p:txBody>
            <a:bodyPr vert="horz" wrap="none" lIns="93444" tIns="46722" rIns="93444" bIns="46722" rtlCol="0">
              <a:noAutofit/>
            </a:bodyPr>
            <a:lstStyle/>
            <a:p>
              <a:pPr>
                <a:spcAft>
                  <a:spcPts val="613"/>
                </a:spcAft>
              </a:pPr>
              <a:r>
                <a:rPr lang="en-US" sz="1839" dirty="0">
                  <a:solidFill>
                    <a:schemeClr val="bg1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CEM1</a:t>
              </a:r>
              <a:endParaRPr lang="en-GB" sz="1226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aphicFrame>
        <p:nvGraphicFramePr>
          <p:cNvPr id="149" name="Chart 148">
            <a:extLst>
              <a:ext uri="{FF2B5EF4-FFF2-40B4-BE49-F238E27FC236}">
                <a16:creationId xmlns:a16="http://schemas.microsoft.com/office/drawing/2014/main" id="{4F291A38-82FA-4603-884C-39EF196593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240464"/>
              </p:ext>
            </p:extLst>
          </p:nvPr>
        </p:nvGraphicFramePr>
        <p:xfrm>
          <a:off x="3982017" y="-71388"/>
          <a:ext cx="4751998" cy="27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0" name="Chart 149">
            <a:extLst>
              <a:ext uri="{FF2B5EF4-FFF2-40B4-BE49-F238E27FC236}">
                <a16:creationId xmlns:a16="http://schemas.microsoft.com/office/drawing/2014/main" id="{EDF9ABB4-B7B0-4B63-BF9D-6E92C872B8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55215"/>
              </p:ext>
            </p:extLst>
          </p:nvPr>
        </p:nvGraphicFramePr>
        <p:xfrm>
          <a:off x="3891212" y="4553138"/>
          <a:ext cx="4753767" cy="27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3" name="Subtitle 3">
            <a:extLst>
              <a:ext uri="{FF2B5EF4-FFF2-40B4-BE49-F238E27FC236}">
                <a16:creationId xmlns:a16="http://schemas.microsoft.com/office/drawing/2014/main" id="{F5B9812D-D371-4107-B54C-21229BC02DB2}"/>
              </a:ext>
            </a:extLst>
          </p:cNvPr>
          <p:cNvSpPr>
            <a:spLocks noGrp="1" noChangeArrowheads="1"/>
          </p:cNvSpPr>
          <p:nvPr/>
        </p:nvSpPr>
        <p:spPr bwMode="auto">
          <a:xfrm rot="5400000">
            <a:off x="17941256" y="8460498"/>
            <a:ext cx="2147921" cy="56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444" tIns="46722" rIns="93444" bIns="46722" numCol="1" anchor="t" anchorCtr="0" compatLnSpc="1">
            <a:prstTxWarp prst="textNoShape">
              <a:avLst/>
            </a:prstTxWarp>
          </a:bodyPr>
          <a:lstStyle/>
          <a:p>
            <a:pPr algn="ctr" defTabSz="93444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44" dirty="0">
                <a:solidFill>
                  <a:srgbClr val="000000"/>
                </a:solidFill>
                <a:latin typeface="Arial" panose="020B0604020202020204" pitchFamily="34" charset="0"/>
                <a:ea typeface="Helvetica" panose="020B0604020202020204" pitchFamily="34" charset="0"/>
                <a:cs typeface="Arial" panose="020B0604020202020204" pitchFamily="34" charset="0"/>
              </a:rPr>
              <a:t>Workability</a:t>
            </a:r>
            <a:endParaRPr lang="en-US" altLang="en-US" sz="2044" dirty="0">
              <a:latin typeface="Arial" panose="020B0604020202020204" pitchFamily="34" charset="0"/>
            </a:endParaRPr>
          </a:p>
        </p:txBody>
      </p:sp>
      <p:sp>
        <p:nvSpPr>
          <p:cNvPr id="154" name="Text Box 98">
            <a:extLst>
              <a:ext uri="{FF2B5EF4-FFF2-40B4-BE49-F238E27FC236}">
                <a16:creationId xmlns:a16="http://schemas.microsoft.com/office/drawing/2014/main" id="{9EFC76FF-84F8-4A80-9BBC-A2F0E95BB86C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18160058" y="968041"/>
            <a:ext cx="1737997" cy="56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444" tIns="46722" rIns="93444" bIns="46722" numCol="1" anchor="t" anchorCtr="0" compatLnSpc="1">
            <a:prstTxWarp prst="textNoShape">
              <a:avLst/>
            </a:prstTxWarp>
          </a:bodyPr>
          <a:lstStyle/>
          <a:p>
            <a:pPr defTabSz="93444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4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Buildability</a:t>
            </a:r>
            <a:endParaRPr lang="en-US" altLang="en-US" sz="2044" dirty="0">
              <a:latin typeface="Arial" panose="020B0604020202020204" pitchFamily="34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3E9883AD-2E6C-4F2E-A26B-19492C2C1AE2}"/>
              </a:ext>
            </a:extLst>
          </p:cNvPr>
          <p:cNvCxnSpPr>
            <a:cxnSpLocks/>
          </p:cNvCxnSpPr>
          <p:nvPr/>
        </p:nvCxnSpPr>
        <p:spPr>
          <a:xfrm>
            <a:off x="18850605" y="280122"/>
            <a:ext cx="0" cy="9197523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226" name="Rectangle 225">
            <a:extLst>
              <a:ext uri="{FF2B5EF4-FFF2-40B4-BE49-F238E27FC236}">
                <a16:creationId xmlns:a16="http://schemas.microsoft.com/office/drawing/2014/main" id="{529F5DF1-2ACD-4A0C-A7D9-87F8A64250BA}"/>
              </a:ext>
            </a:extLst>
          </p:cNvPr>
          <p:cNvSpPr/>
          <p:nvPr/>
        </p:nvSpPr>
        <p:spPr>
          <a:xfrm>
            <a:off x="-37481" y="4257371"/>
            <a:ext cx="472113" cy="46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51425C13-7A34-44CE-95F2-020E879FDC0D}"/>
              </a:ext>
            </a:extLst>
          </p:cNvPr>
          <p:cNvSpPr/>
          <p:nvPr/>
        </p:nvSpPr>
        <p:spPr>
          <a:xfrm>
            <a:off x="4197139" y="780900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Rectangle 224"/>
          <p:cNvSpPr/>
          <p:nvPr/>
        </p:nvSpPr>
        <p:spPr>
          <a:xfrm>
            <a:off x="3228946" y="9080627"/>
            <a:ext cx="191180" cy="482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TextBox 226"/>
          <p:cNvSpPr txBox="1"/>
          <p:nvPr/>
        </p:nvSpPr>
        <p:spPr>
          <a:xfrm>
            <a:off x="3445117" y="906"/>
            <a:ext cx="34206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8218482" y="37261"/>
            <a:ext cx="34206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12764179" y="48182"/>
            <a:ext cx="34206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18406893" y="0"/>
            <a:ext cx="34206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32" name="Rectangle 231"/>
          <p:cNvSpPr/>
          <p:nvPr/>
        </p:nvSpPr>
        <p:spPr>
          <a:xfrm>
            <a:off x="3288881" y="9006433"/>
            <a:ext cx="224202" cy="664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Rectangle 240"/>
          <p:cNvSpPr/>
          <p:nvPr/>
        </p:nvSpPr>
        <p:spPr>
          <a:xfrm>
            <a:off x="3327069" y="8972478"/>
            <a:ext cx="170087" cy="69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345973" y="9006433"/>
            <a:ext cx="112771" cy="5562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3">
            <a:extLst>
              <a:ext uri="{FF2B5EF4-FFF2-40B4-BE49-F238E27FC236}">
                <a16:creationId xmlns:a16="http://schemas.microsoft.com/office/drawing/2014/main" id="{F5B9812D-D371-4107-B54C-21229BC02DB2}"/>
              </a:ext>
            </a:extLst>
          </p:cNvPr>
          <p:cNvSpPr>
            <a:spLocks noGrp="1" noChangeArrowheads="1"/>
          </p:cNvSpPr>
          <p:nvPr/>
        </p:nvSpPr>
        <p:spPr bwMode="auto">
          <a:xfrm rot="5400000">
            <a:off x="-927150" y="8439305"/>
            <a:ext cx="2147921" cy="56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444" tIns="46722" rIns="93444" bIns="46722" numCol="1" anchor="t" anchorCtr="0" compatLnSpc="1">
            <a:prstTxWarp prst="textNoShape">
              <a:avLst/>
            </a:prstTxWarp>
          </a:bodyPr>
          <a:lstStyle/>
          <a:p>
            <a:pPr algn="ctr" defTabSz="93444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44" dirty="0">
                <a:solidFill>
                  <a:srgbClr val="000000"/>
                </a:solidFill>
                <a:latin typeface="Arial" panose="020B0604020202020204" pitchFamily="34" charset="0"/>
                <a:ea typeface="Helvetica" panose="020B0604020202020204" pitchFamily="34" charset="0"/>
                <a:cs typeface="Arial" panose="020B0604020202020204" pitchFamily="34" charset="0"/>
              </a:rPr>
              <a:t>Workability</a:t>
            </a:r>
            <a:endParaRPr lang="en-US" altLang="en-US" sz="2044" dirty="0">
              <a:latin typeface="Arial" panose="020B0604020202020204" pitchFamily="34" charset="0"/>
            </a:endParaRPr>
          </a:p>
        </p:txBody>
      </p: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738734AC-C1FA-4E03-9586-8D0277DB7262}"/>
              </a:ext>
            </a:extLst>
          </p:cNvPr>
          <p:cNvGrpSpPr>
            <a:grpSpLocks noChangeAspect="1"/>
          </p:cNvGrpSpPr>
          <p:nvPr/>
        </p:nvGrpSpPr>
        <p:grpSpPr>
          <a:xfrm>
            <a:off x="-4477228" y="1760124"/>
            <a:ext cx="3688881" cy="2243244"/>
            <a:chOff x="5146577" y="230957"/>
            <a:chExt cx="3688881" cy="2243244"/>
          </a:xfrm>
        </p:grpSpPr>
        <p:grpSp>
          <p:nvGrpSpPr>
            <p:cNvPr id="390" name="Group 389">
              <a:extLst>
                <a:ext uri="{FF2B5EF4-FFF2-40B4-BE49-F238E27FC236}">
                  <a16:creationId xmlns:a16="http://schemas.microsoft.com/office/drawing/2014/main" id="{9CF20AC4-0AD2-4D3D-AAE9-9B7879DBCB51}"/>
                </a:ext>
              </a:extLst>
            </p:cNvPr>
            <p:cNvGrpSpPr/>
            <p:nvPr/>
          </p:nvGrpSpPr>
          <p:grpSpPr>
            <a:xfrm flipH="1">
              <a:off x="5146577" y="230957"/>
              <a:ext cx="3688881" cy="2243244"/>
              <a:chOff x="4245941" y="66469"/>
              <a:chExt cx="3688881" cy="2243244"/>
            </a:xfrm>
          </p:grpSpPr>
          <p:sp>
            <p:nvSpPr>
              <p:cNvPr id="392" name="Rectangle 391">
                <a:extLst>
                  <a:ext uri="{FF2B5EF4-FFF2-40B4-BE49-F238E27FC236}">
                    <a16:creationId xmlns:a16="http://schemas.microsoft.com/office/drawing/2014/main" id="{232BD454-5899-41C9-A2F4-6F4C881EC3AD}"/>
                  </a:ext>
                </a:extLst>
              </p:cNvPr>
              <p:cNvSpPr/>
              <p:nvPr/>
            </p:nvSpPr>
            <p:spPr>
              <a:xfrm>
                <a:off x="5301022" y="444610"/>
                <a:ext cx="97368" cy="238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39"/>
              </a:p>
            </p:txBody>
          </p:sp>
          <p:grpSp>
            <p:nvGrpSpPr>
              <p:cNvPr id="393" name="Group 392">
                <a:extLst>
                  <a:ext uri="{FF2B5EF4-FFF2-40B4-BE49-F238E27FC236}">
                    <a16:creationId xmlns:a16="http://schemas.microsoft.com/office/drawing/2014/main" id="{ECDA00F6-85DF-4A5A-BF9E-97A53D2A75D9}"/>
                  </a:ext>
                </a:extLst>
              </p:cNvPr>
              <p:cNvGrpSpPr/>
              <p:nvPr/>
            </p:nvGrpSpPr>
            <p:grpSpPr>
              <a:xfrm>
                <a:off x="4245941" y="66469"/>
                <a:ext cx="3688881" cy="2243244"/>
                <a:chOff x="4245941" y="66469"/>
                <a:chExt cx="3688881" cy="2243244"/>
              </a:xfrm>
            </p:grpSpPr>
            <p:grpSp>
              <p:nvGrpSpPr>
                <p:cNvPr id="394" name="Group 393">
                  <a:extLst>
                    <a:ext uri="{FF2B5EF4-FFF2-40B4-BE49-F238E27FC236}">
                      <a16:creationId xmlns:a16="http://schemas.microsoft.com/office/drawing/2014/main" id="{BF0CECD9-03DD-456D-8248-015DB2B48E8E}"/>
                    </a:ext>
                  </a:extLst>
                </p:cNvPr>
                <p:cNvGrpSpPr/>
                <p:nvPr/>
              </p:nvGrpSpPr>
              <p:grpSpPr>
                <a:xfrm>
                  <a:off x="4245941" y="66469"/>
                  <a:ext cx="3688881" cy="2243244"/>
                  <a:chOff x="5116656" y="297848"/>
                  <a:chExt cx="3053368" cy="1766607"/>
                </a:xfrm>
              </p:grpSpPr>
              <p:sp>
                <p:nvSpPr>
                  <p:cNvPr id="396" name="Right Triangle 395">
                    <a:extLst>
                      <a:ext uri="{FF2B5EF4-FFF2-40B4-BE49-F238E27FC236}">
                        <a16:creationId xmlns:a16="http://schemas.microsoft.com/office/drawing/2014/main" id="{F812E15B-158D-4935-A115-29CF9B9404E2}"/>
                      </a:ext>
                    </a:extLst>
                  </p:cNvPr>
                  <p:cNvSpPr/>
                  <p:nvPr/>
                </p:nvSpPr>
                <p:spPr>
                  <a:xfrm rot="9802812">
                    <a:off x="6169942" y="615834"/>
                    <a:ext cx="86580" cy="88717"/>
                  </a:xfrm>
                  <a:prstGeom prst="rtTriangl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GB" sz="1839"/>
                  </a:p>
                </p:txBody>
              </p:sp>
              <p:grpSp>
                <p:nvGrpSpPr>
                  <p:cNvPr id="397" name="Group 396">
                    <a:extLst>
                      <a:ext uri="{FF2B5EF4-FFF2-40B4-BE49-F238E27FC236}">
                        <a16:creationId xmlns:a16="http://schemas.microsoft.com/office/drawing/2014/main" id="{EAE93375-7017-4511-AAB2-E549EA2397D9}"/>
                      </a:ext>
                    </a:extLst>
                  </p:cNvPr>
                  <p:cNvGrpSpPr/>
                  <p:nvPr/>
                </p:nvGrpSpPr>
                <p:grpSpPr>
                  <a:xfrm>
                    <a:off x="5116656" y="297848"/>
                    <a:ext cx="3053368" cy="1766607"/>
                    <a:chOff x="5116656" y="297848"/>
                    <a:chExt cx="3053368" cy="1766607"/>
                  </a:xfrm>
                </p:grpSpPr>
                <p:grpSp>
                  <p:nvGrpSpPr>
                    <p:cNvPr id="398" name="Group 397">
                      <a:extLst>
                        <a:ext uri="{FF2B5EF4-FFF2-40B4-BE49-F238E27FC236}">
                          <a16:creationId xmlns:a16="http://schemas.microsoft.com/office/drawing/2014/main" id="{76E9F46B-11E3-4B4B-AD3B-362B4EDA43A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16656" y="297848"/>
                      <a:ext cx="3053368" cy="1766607"/>
                      <a:chOff x="5716291" y="256480"/>
                      <a:chExt cx="3053368" cy="1766607"/>
                    </a:xfrm>
                  </p:grpSpPr>
                  <p:grpSp>
                    <p:nvGrpSpPr>
                      <p:cNvPr id="400" name="Group 399">
                        <a:extLst>
                          <a:ext uri="{FF2B5EF4-FFF2-40B4-BE49-F238E27FC236}">
                            <a16:creationId xmlns:a16="http://schemas.microsoft.com/office/drawing/2014/main" id="{73E8D7D4-B20E-4956-84BD-112C7236BAD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716291" y="256480"/>
                        <a:ext cx="3053368" cy="1766607"/>
                        <a:chOff x="5716291" y="256480"/>
                        <a:chExt cx="3053368" cy="1766607"/>
                      </a:xfrm>
                    </p:grpSpPr>
                    <p:grpSp>
                      <p:nvGrpSpPr>
                        <p:cNvPr id="402" name="Group 401">
                          <a:extLst>
                            <a:ext uri="{FF2B5EF4-FFF2-40B4-BE49-F238E27FC236}">
                              <a16:creationId xmlns:a16="http://schemas.microsoft.com/office/drawing/2014/main" id="{45EF99F8-6A52-4FFF-BCD3-55B061EB5B3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6746327" y="451461"/>
                          <a:ext cx="630192" cy="202260"/>
                          <a:chOff x="6746327" y="451461"/>
                          <a:chExt cx="630192" cy="202260"/>
                        </a:xfrm>
                      </p:grpSpPr>
                      <p:sp>
                        <p:nvSpPr>
                          <p:cNvPr id="437" name="Trapezoid 436">
                            <a:extLst>
                              <a:ext uri="{FF2B5EF4-FFF2-40B4-BE49-F238E27FC236}">
                                <a16:creationId xmlns:a16="http://schemas.microsoft.com/office/drawing/2014/main" id="{CB427611-3222-4242-BE8C-03FEE0E5450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6200000">
                            <a:off x="7006323" y="244626"/>
                            <a:ext cx="110894" cy="625696"/>
                          </a:xfrm>
                          <a:prstGeom prst="trapezoid">
                            <a:avLst/>
                          </a:prstGeom>
                          <a:solidFill>
                            <a:schemeClr val="bg2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3">
                              <a:shade val="50000"/>
                            </a:schemeClr>
                          </a:lnRef>
                          <a:fillRef idx="1">
                            <a:schemeClr val="accent3"/>
                          </a:fillRef>
                          <a:effectRef idx="0">
                            <a:schemeClr val="accent3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438" name="Right Triangle 437">
                            <a:extLst>
                              <a:ext uri="{FF2B5EF4-FFF2-40B4-BE49-F238E27FC236}">
                                <a16:creationId xmlns:a16="http://schemas.microsoft.com/office/drawing/2014/main" id="{354BA583-287F-4C54-B74E-0416A59AD4B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649668">
                            <a:off x="6806465" y="567885"/>
                            <a:ext cx="87468" cy="64553"/>
                          </a:xfrm>
                          <a:prstGeom prst="rtTriangle">
                            <a:avLst/>
                          </a:prstGeom>
                          <a:solidFill>
                            <a:schemeClr val="bg2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grpSp>
                        <p:nvGrpSpPr>
                          <p:cNvPr id="439" name="Group 438">
                            <a:extLst>
                              <a:ext uri="{FF2B5EF4-FFF2-40B4-BE49-F238E27FC236}">
                                <a16:creationId xmlns:a16="http://schemas.microsoft.com/office/drawing/2014/main" id="{B34BB191-334F-46DB-ADB0-A3CE8CB5826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6746327" y="451461"/>
                            <a:ext cx="630192" cy="202260"/>
                            <a:chOff x="6746327" y="451461"/>
                            <a:chExt cx="630192" cy="202260"/>
                          </a:xfrm>
                        </p:grpSpPr>
                        <p:sp>
                          <p:nvSpPr>
                            <p:cNvPr id="440" name="Right Triangle 439">
                              <a:extLst>
                                <a:ext uri="{FF2B5EF4-FFF2-40B4-BE49-F238E27FC236}">
                                  <a16:creationId xmlns:a16="http://schemas.microsoft.com/office/drawing/2014/main" id="{163F32B6-E0E3-4252-A6D8-99E1976D75C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7028165">
                              <a:off x="6747396" y="451449"/>
                              <a:ext cx="86580" cy="88717"/>
                            </a:xfrm>
                            <a:prstGeom prst="rtTriangle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  <p:sp>
                          <p:nvSpPr>
                            <p:cNvPr id="441" name="Rectangle 440">
                              <a:extLst>
                                <a:ext uri="{FF2B5EF4-FFF2-40B4-BE49-F238E27FC236}">
                                  <a16:creationId xmlns:a16="http://schemas.microsoft.com/office/drawing/2014/main" id="{1F3F61D5-E761-4CA1-B10E-7B4129F4BCF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872519" y="451461"/>
                              <a:ext cx="504000" cy="202260"/>
                            </a:xfrm>
                            <a:prstGeom prst="rect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  <p:sp>
                          <p:nvSpPr>
                            <p:cNvPr id="442" name="Trapezoid 441">
                              <a:extLst>
                                <a:ext uri="{FF2B5EF4-FFF2-40B4-BE49-F238E27FC236}">
                                  <a16:creationId xmlns:a16="http://schemas.microsoft.com/office/drawing/2014/main" id="{47AE1BD4-D281-49A9-9350-F510937F6E7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819877" y="469565"/>
                              <a:ext cx="73009" cy="79987"/>
                            </a:xfrm>
                            <a:prstGeom prst="trapezoid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  <p:sp>
                          <p:nvSpPr>
                            <p:cNvPr id="443" name="Trapezoid 442">
                              <a:extLst>
                                <a:ext uri="{FF2B5EF4-FFF2-40B4-BE49-F238E27FC236}">
                                  <a16:creationId xmlns:a16="http://schemas.microsoft.com/office/drawing/2014/main" id="{62DC3700-4D7A-43E9-B399-02990D26850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0800000">
                              <a:off x="6826994" y="570411"/>
                              <a:ext cx="73009" cy="79987"/>
                            </a:xfrm>
                            <a:prstGeom prst="trapezoid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  <p:cxnSp>
                          <p:nvCxnSpPr>
                            <p:cNvPr id="444" name="Straight Connector 443">
                              <a:extLst>
                                <a:ext uri="{FF2B5EF4-FFF2-40B4-BE49-F238E27FC236}">
                                  <a16:creationId xmlns:a16="http://schemas.microsoft.com/office/drawing/2014/main" id="{409A906A-945C-48C5-A475-3082B4A23519}"/>
                                </a:ext>
                              </a:extLst>
                            </p:cNvPr>
                            <p:cNvCxnSpPr>
                              <a:stCxn id="440" idx="5"/>
                            </p:cNvCxnSpPr>
                            <p:nvPr/>
                          </p:nvCxnSpPr>
                          <p:spPr>
                            <a:xfrm flipV="1">
                              <a:off x="6790686" y="451461"/>
                              <a:ext cx="75952" cy="44347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403" name="Group 402">
                          <a:extLst>
                            <a:ext uri="{FF2B5EF4-FFF2-40B4-BE49-F238E27FC236}">
                              <a16:creationId xmlns:a16="http://schemas.microsoft.com/office/drawing/2014/main" id="{FFE3DDC0-364B-49FC-89BD-CB54C7E40D8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716291" y="256480"/>
                          <a:ext cx="3053368" cy="1766607"/>
                          <a:chOff x="5689913" y="253242"/>
                          <a:chExt cx="3053368" cy="1766607"/>
                        </a:xfrm>
                      </p:grpSpPr>
                      <p:grpSp>
                        <p:nvGrpSpPr>
                          <p:cNvPr id="404" name="Group 403">
                            <a:extLst>
                              <a:ext uri="{FF2B5EF4-FFF2-40B4-BE49-F238E27FC236}">
                                <a16:creationId xmlns:a16="http://schemas.microsoft.com/office/drawing/2014/main" id="{AC312DFC-CF6F-40B0-9D11-842DE7900CB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548898" y="1850688"/>
                            <a:ext cx="92228" cy="169161"/>
                            <a:chOff x="7102502" y="4253297"/>
                            <a:chExt cx="144328" cy="169161"/>
                          </a:xfrm>
                        </p:grpSpPr>
                        <p:sp>
                          <p:nvSpPr>
                            <p:cNvPr id="435" name="Rectangle 434">
                              <a:extLst>
                                <a:ext uri="{FF2B5EF4-FFF2-40B4-BE49-F238E27FC236}">
                                  <a16:creationId xmlns:a16="http://schemas.microsoft.com/office/drawing/2014/main" id="{E669A500-DFBA-40FA-AF64-75266649EF8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7122849" y="4329708"/>
                              <a:ext cx="103634" cy="92750"/>
                            </a:xfrm>
                            <a:prstGeom prst="rect">
                              <a:avLst/>
                            </a:prstGeom>
                            <a:noFill/>
                            <a:ln w="19050">
                              <a:solidFill>
                                <a:srgbClr val="FF9966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  <p:sp>
                          <p:nvSpPr>
                            <p:cNvPr id="436" name="Rectangle 435">
                              <a:extLst>
                                <a:ext uri="{FF2B5EF4-FFF2-40B4-BE49-F238E27FC236}">
                                  <a16:creationId xmlns:a16="http://schemas.microsoft.com/office/drawing/2014/main" id="{DF25AB1A-BB42-4B0A-A867-D3B01831A49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7102502" y="4253297"/>
                              <a:ext cx="144328" cy="78638"/>
                            </a:xfrm>
                            <a:prstGeom prst="rect">
                              <a:avLst/>
                            </a:prstGeom>
                            <a:noFill/>
                            <a:ln w="19050">
                              <a:solidFill>
                                <a:srgbClr val="FF9966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</p:grpSp>
                      <p:grpSp>
                        <p:nvGrpSpPr>
                          <p:cNvPr id="405" name="Group 404">
                            <a:extLst>
                              <a:ext uri="{FF2B5EF4-FFF2-40B4-BE49-F238E27FC236}">
                                <a16:creationId xmlns:a16="http://schemas.microsoft.com/office/drawing/2014/main" id="{9667AA16-2A1E-4B56-86ED-A18F180AF72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5689913" y="253242"/>
                            <a:ext cx="3053368" cy="1604693"/>
                            <a:chOff x="5689913" y="253242"/>
                            <a:chExt cx="3053368" cy="1604693"/>
                          </a:xfrm>
                        </p:grpSpPr>
                        <p:grpSp>
                          <p:nvGrpSpPr>
                            <p:cNvPr id="406" name="Group 405">
                              <a:extLst>
                                <a:ext uri="{FF2B5EF4-FFF2-40B4-BE49-F238E27FC236}">
                                  <a16:creationId xmlns:a16="http://schemas.microsoft.com/office/drawing/2014/main" id="{419F82C2-8261-40FC-99EC-7E4AB6FA0CC3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5689913" y="253242"/>
                              <a:ext cx="3053368" cy="1604693"/>
                              <a:chOff x="5689913" y="253242"/>
                              <a:chExt cx="3053368" cy="1604693"/>
                            </a:xfrm>
                          </p:grpSpPr>
                          <p:grpSp>
                            <p:nvGrpSpPr>
                              <p:cNvPr id="408" name="Group 407">
                                <a:extLst>
                                  <a:ext uri="{FF2B5EF4-FFF2-40B4-BE49-F238E27FC236}">
                                    <a16:creationId xmlns:a16="http://schemas.microsoft.com/office/drawing/2014/main" id="{32A528A5-1A34-4F40-9896-1AE4EA5B3F84}"/>
                                  </a:ext>
                                </a:extLst>
                              </p:cNvPr>
                              <p:cNvGrpSpPr>
                                <a:grpSpLocks noChangeAspect="1"/>
                              </p:cNvGrpSpPr>
                              <p:nvPr/>
                            </p:nvGrpSpPr>
                            <p:grpSpPr>
                              <a:xfrm>
                                <a:off x="5689913" y="253242"/>
                                <a:ext cx="3053368" cy="1604693"/>
                                <a:chOff x="4568959" y="499059"/>
                                <a:chExt cx="7429150" cy="3904380"/>
                              </a:xfrm>
                            </p:grpSpPr>
                            <p:sp>
                              <p:nvSpPr>
                                <p:cNvPr id="410" name="Arc 409">
                                  <a:extLst>
                                    <a:ext uri="{FF2B5EF4-FFF2-40B4-BE49-F238E27FC236}">
                                      <a16:creationId xmlns:a16="http://schemas.microsoft.com/office/drawing/2014/main" id="{00555DC2-FA7A-445B-947A-80073C99D567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 rot="10800000">
                                  <a:off x="4568959" y="1217351"/>
                                  <a:ext cx="914399" cy="914399"/>
                                </a:xfrm>
                                <a:prstGeom prst="arc">
                                  <a:avLst>
                                    <a:gd name="adj1" fmla="val 19983874"/>
                                    <a:gd name="adj2" fmla="val 556355"/>
                                  </a:avLst>
                                </a:prstGeom>
                                <a:ln w="19050">
                                  <a:solidFill>
                                    <a:srgbClr val="FF9966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 dirty="0"/>
                                </a:p>
                              </p:txBody>
                            </p:sp>
                            <p:grpSp>
                              <p:nvGrpSpPr>
                                <p:cNvPr id="411" name="Group 410">
                                  <a:extLst>
                                    <a:ext uri="{FF2B5EF4-FFF2-40B4-BE49-F238E27FC236}">
                                      <a16:creationId xmlns:a16="http://schemas.microsoft.com/office/drawing/2014/main" id="{42477A66-0B4D-44A0-AA6F-7ADDFA2F6C2D}"/>
                                    </a:ext>
                                  </a:extLst>
                                </p:cNvPr>
                                <p:cNvGrpSpPr/>
                                <p:nvPr/>
                              </p:nvGrpSpPr>
                              <p:grpSpPr>
                                <a:xfrm>
                                  <a:off x="4570625" y="499059"/>
                                  <a:ext cx="7427484" cy="3904380"/>
                                  <a:chOff x="4390455" y="480817"/>
                                  <a:chExt cx="7427484" cy="3904380"/>
                                </a:xfrm>
                              </p:grpSpPr>
                              <p:cxnSp>
                                <p:nvCxnSpPr>
                                  <p:cNvPr id="412" name="Straight Connector 411">
                                    <a:extLst>
                                      <a:ext uri="{FF2B5EF4-FFF2-40B4-BE49-F238E27FC236}">
                                        <a16:creationId xmlns:a16="http://schemas.microsoft.com/office/drawing/2014/main" id="{2A5F1B1B-1FCC-4D29-81A1-444C8901FB16}"/>
                                      </a:ext>
                                    </a:extLst>
                                  </p:cNvPr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4825896" y="1187689"/>
                                    <a:ext cx="1796553" cy="742"/>
                                  </a:xfrm>
                                  <a:prstGeom prst="line">
                                    <a:avLst/>
                                  </a:prstGeom>
                                  <a:ln w="19050">
                                    <a:solidFill>
                                      <a:srgbClr val="FF9966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grpSp>
                                <p:nvGrpSpPr>
                                  <p:cNvPr id="413" name="Group 412">
                                    <a:extLst>
                                      <a:ext uri="{FF2B5EF4-FFF2-40B4-BE49-F238E27FC236}">
                                        <a16:creationId xmlns:a16="http://schemas.microsoft.com/office/drawing/2014/main" id="{E5C0E633-BE90-4BD8-B39C-9A7771A59C99}"/>
                                      </a:ext>
                                    </a:extLst>
                                  </p:cNvPr>
                                  <p:cNvGrpSpPr/>
                                  <p:nvPr/>
                                </p:nvGrpSpPr>
                                <p:grpSpPr>
                                  <a:xfrm>
                                    <a:off x="4390455" y="480817"/>
                                    <a:ext cx="7427484" cy="3904380"/>
                                    <a:chOff x="4390455" y="480817"/>
                                    <a:chExt cx="7427484" cy="3904380"/>
                                  </a:xfrm>
                                </p:grpSpPr>
                                <p:sp>
                                  <p:nvSpPr>
                                    <p:cNvPr id="414" name="Arc 413">
                                      <a:extLst>
                                        <a:ext uri="{FF2B5EF4-FFF2-40B4-BE49-F238E27FC236}">
                                          <a16:creationId xmlns:a16="http://schemas.microsoft.com/office/drawing/2014/main" id="{880FF235-228F-47C2-B9E1-673395AB079B}"/>
                                        </a:ext>
                                      </a:extLst>
                                    </p:cNvPr>
                                    <p:cNvSpPr/>
                                    <p:nvPr/>
                                  </p:nvSpPr>
                                  <p:spPr>
                                    <a:xfrm rot="15368881">
                                      <a:off x="4390455" y="1187399"/>
                                      <a:ext cx="914399" cy="914399"/>
                                    </a:xfrm>
                                    <a:prstGeom prst="arc">
                                      <a:avLst>
                                        <a:gd name="adj1" fmla="val 16911265"/>
                                        <a:gd name="adj2" fmla="val 706902"/>
                                      </a:avLst>
                                    </a:prstGeom>
                                    <a:ln w="19050">
                                      <a:solidFill>
                                        <a:srgbClr val="FF9966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endParaRPr lang="en-GB" sz="1839"/>
                                    </a:p>
                                  </p:txBody>
                                </p:sp>
                                <p:grpSp>
                                  <p:nvGrpSpPr>
                                    <p:cNvPr id="415" name="Group 414">
                                      <a:extLst>
                                        <a:ext uri="{FF2B5EF4-FFF2-40B4-BE49-F238E27FC236}">
                                          <a16:creationId xmlns:a16="http://schemas.microsoft.com/office/drawing/2014/main" id="{F884AF3A-584F-4E39-A55C-F4F1EBBD1624}"/>
                                        </a:ext>
                                      </a:extLst>
                                    </p:cNvPr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435685" y="480817"/>
                                      <a:ext cx="7382254" cy="3904380"/>
                                      <a:chOff x="4435685" y="480817"/>
                                      <a:chExt cx="7382254" cy="3904380"/>
                                    </a:xfrm>
                                  </p:grpSpPr>
                                  <p:sp>
                                    <p:nvSpPr>
                                      <p:cNvPr id="416" name="Arc 415">
                                        <a:extLst>
                                          <a:ext uri="{FF2B5EF4-FFF2-40B4-BE49-F238E27FC236}">
                                            <a16:creationId xmlns:a16="http://schemas.microsoft.com/office/drawing/2014/main" id="{0477D879-D83C-49AC-B27C-218545B1AF11}"/>
                                          </a:ext>
                                        </a:extLst>
                                      </p:cNvPr>
                                      <p:cNvSpPr/>
                                      <p:nvPr/>
                                    </p:nvSpPr>
                                    <p:spPr>
                                      <a:xfrm rot="10176659">
                                        <a:off x="4461584" y="1140573"/>
                                        <a:ext cx="914400" cy="914400"/>
                                      </a:xfrm>
                                      <a:prstGeom prst="arc">
                                        <a:avLst>
                                          <a:gd name="adj1" fmla="val 20634297"/>
                                          <a:gd name="adj2" fmla="val 21383476"/>
                                        </a:avLst>
                                      </a:prstGeom>
                                      <a:ln w="19050">
                                        <a:solidFill>
                                          <a:srgbClr val="FF9966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endParaRPr lang="en-GB" sz="1839"/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417" name="Group 416">
                                        <a:extLst>
                                          <a:ext uri="{FF2B5EF4-FFF2-40B4-BE49-F238E27FC236}">
                                            <a16:creationId xmlns:a16="http://schemas.microsoft.com/office/drawing/2014/main" id="{AA9DB274-0E52-42FB-B3F2-5DCD6D372261}"/>
                                          </a:ext>
                                        </a:extLst>
                                      </p:cNvPr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435685" y="480817"/>
                                        <a:ext cx="7382254" cy="3904380"/>
                                        <a:chOff x="2579784" y="350263"/>
                                        <a:chExt cx="7382254" cy="3904380"/>
                                      </a:xfrm>
                                    </p:grpSpPr>
                                    <p:grpSp>
                                      <p:nvGrpSpPr>
                                        <p:cNvPr id="418" name="Group 417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3B48059E-5A31-4A3D-AA78-685E5B6E9B6A}"/>
                                            </a:ext>
                                          </a:extLst>
                                        </p:cNvPr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858715" y="350263"/>
                                          <a:ext cx="5103323" cy="1443383"/>
                                          <a:chOff x="4858715" y="350263"/>
                                          <a:chExt cx="5103323" cy="1443383"/>
                                        </a:xfrm>
                                      </p:grpSpPr>
                                      <p:sp>
                                        <p:nvSpPr>
                                          <p:cNvPr id="425" name="Rectangle 424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BA252CB6-3456-427A-B88F-5D86E62E87D4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5016135" y="715642"/>
                                            <a:ext cx="3024001" cy="700940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22225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26" name="Rectangle 425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F56E3164-9DA2-43DD-A619-8A2DA41F9AD7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8057616" y="350263"/>
                                            <a:ext cx="694103" cy="144338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28575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27" name="Rectangle 426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92B9A556-BDE5-49A2-BDCE-9471B0FC64D3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8745886" y="1060176"/>
                                            <a:ext cx="1158954" cy="58852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15875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28" name="Rectangle 427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BA9712E5-D68F-4125-98B7-BE4968EDE73C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9909449" y="853019"/>
                                            <a:ext cx="52589" cy="44886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15875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29" name="Rectangle 428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A32770BF-93ED-40A6-B7E8-B8D9BDEED37F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5060405" y="806851"/>
                                            <a:ext cx="2929794" cy="528730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22225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30" name="Rectangle 429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CF36FB16-C4EF-4EF6-B0BD-DFE06A9CCD49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6657799" y="832221"/>
                                            <a:ext cx="140266" cy="490352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25400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31" name="Rectangle 430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E51593B7-EDF2-403F-B632-CD8EFF54B7C8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6797068" y="1050987"/>
                                            <a:ext cx="1187746" cy="52929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15875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32" name="Rectangle 431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D5296BE8-B4CE-4794-8B6F-48C2EFDAF6B8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858715" y="1014009"/>
                                            <a:ext cx="133024" cy="161335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28575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33" name="Right Triangle 432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6B670E94-0731-49E6-A6B3-6928A5ECB110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5059778" y="1175344"/>
                                            <a:ext cx="274576" cy="155914"/>
                                          </a:xfrm>
                                          <a:prstGeom prst="rtTriangle">
                                            <a:avLst/>
                                          </a:prstGeom>
                                          <a:noFill/>
                                          <a:ln w="19050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34" name="Right Triangle 433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8E1EB7CB-C0EB-4B23-8D1B-E3E188B98BD8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 flipV="1">
                                            <a:off x="5061785" y="825197"/>
                                            <a:ext cx="274575" cy="155915"/>
                                          </a:xfrm>
                                          <a:prstGeom prst="rtTriangle">
                                            <a:avLst/>
                                          </a:prstGeom>
                                          <a:noFill/>
                                          <a:ln w="19050">
                                            <a:solidFill>
                                              <a:schemeClr val="tx1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</p:grpSp>
                                    <p:grpSp>
                                      <p:nvGrpSpPr>
                                        <p:cNvPr id="419" name="Group 418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F75D2070-5D6E-4590-B32A-5FA499AB58F6}"/>
                                            </a:ext>
                                          </a:extLst>
                                        </p:cNvPr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2579784" y="1055019"/>
                                          <a:ext cx="4620595" cy="3199624"/>
                                          <a:chOff x="2580273" y="1055018"/>
                                          <a:chExt cx="4620595" cy="3199624"/>
                                        </a:xfrm>
                                      </p:grpSpPr>
                                      <p:sp>
                                        <p:nvSpPr>
                                          <p:cNvPr id="420" name="Freeform 122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B6BB2C88-E1D7-4CDB-BBA0-33556399629F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2580273" y="1711433"/>
                                            <a:ext cx="4563040" cy="2543209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58352"/>
                                              <a:gd name="connsiteY0" fmla="*/ 0 h 2552131"/>
                                              <a:gd name="connsiteX1" fmla="*/ 109182 w 4558352"/>
                                              <a:gd name="connsiteY1" fmla="*/ 143302 h 2552131"/>
                                              <a:gd name="connsiteX2" fmla="*/ 238836 w 4558352"/>
                                              <a:gd name="connsiteY2" fmla="*/ 245660 h 2552131"/>
                                              <a:gd name="connsiteX3" fmla="*/ 518615 w 4558352"/>
                                              <a:gd name="connsiteY3" fmla="*/ 382137 h 2552131"/>
                                              <a:gd name="connsiteX4" fmla="*/ 934872 w 4558352"/>
                                              <a:gd name="connsiteY4" fmla="*/ 525439 h 2552131"/>
                                              <a:gd name="connsiteX5" fmla="*/ 1883391 w 4558352"/>
                                              <a:gd name="connsiteY5" fmla="*/ 730155 h 2552131"/>
                                              <a:gd name="connsiteX6" fmla="*/ 2545307 w 4558352"/>
                                              <a:gd name="connsiteY6" fmla="*/ 873457 h 2552131"/>
                                              <a:gd name="connsiteX7" fmla="*/ 3138985 w 4558352"/>
                                              <a:gd name="connsiteY7" fmla="*/ 1064526 h 2552131"/>
                                              <a:gd name="connsiteX8" fmla="*/ 3814549 w 4558352"/>
                                              <a:gd name="connsiteY8" fmla="*/ 1419367 h 2552131"/>
                                              <a:gd name="connsiteX9" fmla="*/ 4162567 w 4558352"/>
                                              <a:gd name="connsiteY9" fmla="*/ 1726442 h 2552131"/>
                                              <a:gd name="connsiteX10" fmla="*/ 4442346 w 4558352"/>
                                              <a:gd name="connsiteY10" fmla="*/ 2129051 h 2552131"/>
                                              <a:gd name="connsiteX11" fmla="*/ 4531057 w 4558352"/>
                                              <a:gd name="connsiteY11" fmla="*/ 2374711 h 2552131"/>
                                              <a:gd name="connsiteX12" fmla="*/ 4551528 w 4558352"/>
                                              <a:gd name="connsiteY12" fmla="*/ 2511188 h 2552131"/>
                                              <a:gd name="connsiteX13" fmla="*/ 4558352 w 4558352"/>
                                              <a:gd name="connsiteY13" fmla="*/ 2552131 h 2552131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  <a:cxn ang="0">
                                                <a:pos x="connsiteX8" y="connsiteY8"/>
                                              </a:cxn>
                                              <a:cxn ang="0">
                                                <a:pos x="connsiteX9" y="connsiteY9"/>
                                              </a:cxn>
                                              <a:cxn ang="0">
                                                <a:pos x="connsiteX10" y="connsiteY10"/>
                                              </a:cxn>
                                              <a:cxn ang="0">
                                                <a:pos x="connsiteX11" y="connsiteY11"/>
                                              </a:cxn>
                                              <a:cxn ang="0">
                                                <a:pos x="connsiteX12" y="connsiteY12"/>
                                              </a:cxn>
                                              <a:cxn ang="0">
                                                <a:pos x="connsiteX13" y="connsiteY13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558352" h="2552131">
                                                <a:moveTo>
                                                  <a:pt x="0" y="0"/>
                                                </a:moveTo>
                                                <a:cubicBezTo>
                                                  <a:pt x="34688" y="51179"/>
                                                  <a:pt x="69376" y="102359"/>
                                                  <a:pt x="109182" y="143302"/>
                                                </a:cubicBezTo>
                                                <a:cubicBezTo>
                                                  <a:pt x="148988" y="184245"/>
                                                  <a:pt x="170597" y="205854"/>
                                                  <a:pt x="238836" y="245660"/>
                                                </a:cubicBezTo>
                                                <a:cubicBezTo>
                                                  <a:pt x="307075" y="285466"/>
                                                  <a:pt x="402609" y="335507"/>
                                                  <a:pt x="518615" y="382137"/>
                                                </a:cubicBezTo>
                                                <a:cubicBezTo>
                                                  <a:pt x="634621" y="428767"/>
                                                  <a:pt x="707409" y="467436"/>
                                                  <a:pt x="934872" y="525439"/>
                                                </a:cubicBezTo>
                                                <a:cubicBezTo>
                                                  <a:pt x="1162335" y="583442"/>
                                                  <a:pt x="1883391" y="730155"/>
                                                  <a:pt x="1883391" y="730155"/>
                                                </a:cubicBezTo>
                                                <a:cubicBezTo>
                                                  <a:pt x="2151797" y="788158"/>
                                                  <a:pt x="2336041" y="817729"/>
                                                  <a:pt x="2545307" y="873457"/>
                                                </a:cubicBezTo>
                                                <a:cubicBezTo>
                                                  <a:pt x="2754573" y="929185"/>
                                                  <a:pt x="2927445" y="973541"/>
                                                  <a:pt x="3138985" y="1064526"/>
                                                </a:cubicBezTo>
                                                <a:cubicBezTo>
                                                  <a:pt x="3350525" y="1155511"/>
                                                  <a:pt x="3643952" y="1309048"/>
                                                  <a:pt x="3814549" y="1419367"/>
                                                </a:cubicBezTo>
                                                <a:cubicBezTo>
                                                  <a:pt x="3985146" y="1529686"/>
                                                  <a:pt x="4057934" y="1608162"/>
                                                  <a:pt x="4162567" y="1726442"/>
                                                </a:cubicBezTo>
                                                <a:cubicBezTo>
                                                  <a:pt x="4267200" y="1844722"/>
                                                  <a:pt x="4380931" y="2021006"/>
                                                  <a:pt x="4442346" y="2129051"/>
                                                </a:cubicBezTo>
                                                <a:cubicBezTo>
                                                  <a:pt x="4503761" y="2237096"/>
                                                  <a:pt x="4512860" y="2311022"/>
                                                  <a:pt x="4531057" y="2374711"/>
                                                </a:cubicBezTo>
                                                <a:cubicBezTo>
                                                  <a:pt x="4549254" y="2438401"/>
                                                  <a:pt x="4546979" y="2481618"/>
                                                  <a:pt x="4551528" y="2511188"/>
                                                </a:cubicBezTo>
                                                <a:cubicBezTo>
                                                  <a:pt x="4556077" y="2540758"/>
                                                  <a:pt x="4558352" y="2550994"/>
                                                  <a:pt x="4558352" y="2552131"/>
                                                </a:cubicBezTo>
                                              </a:path>
                                            </a:pathLst>
                                          </a:custGeom>
                                          <a:noFill/>
                                          <a:ln w="19050">
                                            <a:solidFill>
                                              <a:srgbClr val="FF9966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21" name="Freeform 123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DEEE1122-D371-4933-BCDC-5A3F5F37DAAB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2642517" y="1653625"/>
                                            <a:ext cx="4558351" cy="2552132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58352"/>
                                              <a:gd name="connsiteY0" fmla="*/ 0 h 2552131"/>
                                              <a:gd name="connsiteX1" fmla="*/ 109182 w 4558352"/>
                                              <a:gd name="connsiteY1" fmla="*/ 143302 h 2552131"/>
                                              <a:gd name="connsiteX2" fmla="*/ 238836 w 4558352"/>
                                              <a:gd name="connsiteY2" fmla="*/ 245660 h 2552131"/>
                                              <a:gd name="connsiteX3" fmla="*/ 518615 w 4558352"/>
                                              <a:gd name="connsiteY3" fmla="*/ 382137 h 2552131"/>
                                              <a:gd name="connsiteX4" fmla="*/ 934872 w 4558352"/>
                                              <a:gd name="connsiteY4" fmla="*/ 525439 h 2552131"/>
                                              <a:gd name="connsiteX5" fmla="*/ 1883391 w 4558352"/>
                                              <a:gd name="connsiteY5" fmla="*/ 730155 h 2552131"/>
                                              <a:gd name="connsiteX6" fmla="*/ 2545307 w 4558352"/>
                                              <a:gd name="connsiteY6" fmla="*/ 873457 h 2552131"/>
                                              <a:gd name="connsiteX7" fmla="*/ 3138985 w 4558352"/>
                                              <a:gd name="connsiteY7" fmla="*/ 1064526 h 2552131"/>
                                              <a:gd name="connsiteX8" fmla="*/ 3814549 w 4558352"/>
                                              <a:gd name="connsiteY8" fmla="*/ 1419367 h 2552131"/>
                                              <a:gd name="connsiteX9" fmla="*/ 4162567 w 4558352"/>
                                              <a:gd name="connsiteY9" fmla="*/ 1726442 h 2552131"/>
                                              <a:gd name="connsiteX10" fmla="*/ 4442346 w 4558352"/>
                                              <a:gd name="connsiteY10" fmla="*/ 2129051 h 2552131"/>
                                              <a:gd name="connsiteX11" fmla="*/ 4531057 w 4558352"/>
                                              <a:gd name="connsiteY11" fmla="*/ 2374711 h 2552131"/>
                                              <a:gd name="connsiteX12" fmla="*/ 4551528 w 4558352"/>
                                              <a:gd name="connsiteY12" fmla="*/ 2511188 h 2552131"/>
                                              <a:gd name="connsiteX13" fmla="*/ 4558352 w 4558352"/>
                                              <a:gd name="connsiteY13" fmla="*/ 2552131 h 2552131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  <a:cxn ang="0">
                                                <a:pos x="connsiteX8" y="connsiteY8"/>
                                              </a:cxn>
                                              <a:cxn ang="0">
                                                <a:pos x="connsiteX9" y="connsiteY9"/>
                                              </a:cxn>
                                              <a:cxn ang="0">
                                                <a:pos x="connsiteX10" y="connsiteY10"/>
                                              </a:cxn>
                                              <a:cxn ang="0">
                                                <a:pos x="connsiteX11" y="connsiteY11"/>
                                              </a:cxn>
                                              <a:cxn ang="0">
                                                <a:pos x="connsiteX12" y="connsiteY12"/>
                                              </a:cxn>
                                              <a:cxn ang="0">
                                                <a:pos x="connsiteX13" y="connsiteY13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558352" h="2552131">
                                                <a:moveTo>
                                                  <a:pt x="0" y="0"/>
                                                </a:moveTo>
                                                <a:cubicBezTo>
                                                  <a:pt x="34688" y="51179"/>
                                                  <a:pt x="69376" y="102359"/>
                                                  <a:pt x="109182" y="143302"/>
                                                </a:cubicBezTo>
                                                <a:cubicBezTo>
                                                  <a:pt x="148988" y="184245"/>
                                                  <a:pt x="170597" y="205854"/>
                                                  <a:pt x="238836" y="245660"/>
                                                </a:cubicBezTo>
                                                <a:cubicBezTo>
                                                  <a:pt x="307075" y="285466"/>
                                                  <a:pt x="402609" y="335507"/>
                                                  <a:pt x="518615" y="382137"/>
                                                </a:cubicBezTo>
                                                <a:cubicBezTo>
                                                  <a:pt x="634621" y="428767"/>
                                                  <a:pt x="707409" y="467436"/>
                                                  <a:pt x="934872" y="525439"/>
                                                </a:cubicBezTo>
                                                <a:cubicBezTo>
                                                  <a:pt x="1162335" y="583442"/>
                                                  <a:pt x="1883391" y="730155"/>
                                                  <a:pt x="1883391" y="730155"/>
                                                </a:cubicBezTo>
                                                <a:cubicBezTo>
                                                  <a:pt x="2151797" y="788158"/>
                                                  <a:pt x="2336041" y="817729"/>
                                                  <a:pt x="2545307" y="873457"/>
                                                </a:cubicBezTo>
                                                <a:cubicBezTo>
                                                  <a:pt x="2754573" y="929185"/>
                                                  <a:pt x="2927445" y="973541"/>
                                                  <a:pt x="3138985" y="1064526"/>
                                                </a:cubicBezTo>
                                                <a:cubicBezTo>
                                                  <a:pt x="3350525" y="1155511"/>
                                                  <a:pt x="3643952" y="1309048"/>
                                                  <a:pt x="3814549" y="1419367"/>
                                                </a:cubicBezTo>
                                                <a:cubicBezTo>
                                                  <a:pt x="3985146" y="1529686"/>
                                                  <a:pt x="4057934" y="1608162"/>
                                                  <a:pt x="4162567" y="1726442"/>
                                                </a:cubicBezTo>
                                                <a:cubicBezTo>
                                                  <a:pt x="4267200" y="1844722"/>
                                                  <a:pt x="4380931" y="2021006"/>
                                                  <a:pt x="4442346" y="2129051"/>
                                                </a:cubicBezTo>
                                                <a:cubicBezTo>
                                                  <a:pt x="4503761" y="2237096"/>
                                                  <a:pt x="4512860" y="2311022"/>
                                                  <a:pt x="4531057" y="2374711"/>
                                                </a:cubicBezTo>
                                                <a:cubicBezTo>
                                                  <a:pt x="4549254" y="2438401"/>
                                                  <a:pt x="4546979" y="2481618"/>
                                                  <a:pt x="4551528" y="2511188"/>
                                                </a:cubicBezTo>
                                                <a:cubicBezTo>
                                                  <a:pt x="4556077" y="2540758"/>
                                                  <a:pt x="4558352" y="2550994"/>
                                                  <a:pt x="4558352" y="2552131"/>
                                                </a:cubicBezTo>
                                              </a:path>
                                            </a:pathLst>
                                          </a:custGeom>
                                          <a:noFill/>
                                          <a:ln w="19050">
                                            <a:solidFill>
                                              <a:srgbClr val="FF9966"/>
                                            </a:solidFill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22" name="Arc 421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EECA35DC-53BF-4FE5-8138-68B60C168466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 rot="14561911">
                                            <a:off x="2603211" y="1116586"/>
                                            <a:ext cx="914400" cy="914400"/>
                                          </a:xfrm>
                                          <a:prstGeom prst="arc">
                                            <a:avLst>
                                              <a:gd name="adj1" fmla="val 20065208"/>
                                              <a:gd name="adj2" fmla="val 556355"/>
                                            </a:avLst>
                                          </a:prstGeom>
                                          <a:ln w="19050">
                                            <a:solidFill>
                                              <a:srgbClr val="FF9966"/>
                                            </a:solidFill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 dirty="0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23" name="Arc 422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77FB1A28-11D0-4ED8-9E41-1FC3A348AED6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 rot="12087120">
                                            <a:off x="2620426" y="1060824"/>
                                            <a:ext cx="914400" cy="914400"/>
                                          </a:xfrm>
                                          <a:prstGeom prst="arc">
                                            <a:avLst>
                                              <a:gd name="adj1" fmla="val 20634297"/>
                                              <a:gd name="adj2" fmla="val 556355"/>
                                            </a:avLst>
                                          </a:prstGeom>
                                          <a:ln w="19050">
                                            <a:solidFill>
                                              <a:srgbClr val="FF9966"/>
                                            </a:solidFill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24" name="Arc 423">
                                            <a:extLst>
                                              <a:ext uri="{FF2B5EF4-FFF2-40B4-BE49-F238E27FC236}">
                                                <a16:creationId xmlns:a16="http://schemas.microsoft.com/office/drawing/2014/main" id="{0E9CFD54-6AA0-4D57-9AEA-06E3BEE515B8}"/>
                                              </a:ext>
                                            </a:extLst>
                                          </p:cNvPr>
                                          <p:cNvSpPr/>
                                          <p:nvPr/>
                                        </p:nvSpPr>
                                        <p:spPr>
                                          <a:xfrm rot="11279352">
                                            <a:off x="2618596" y="1055018"/>
                                            <a:ext cx="914400" cy="914400"/>
                                          </a:xfrm>
                                          <a:prstGeom prst="arc">
                                            <a:avLst>
                                              <a:gd name="adj1" fmla="val 20634297"/>
                                              <a:gd name="adj2" fmla="val 21383476"/>
                                            </a:avLst>
                                          </a:prstGeom>
                                          <a:ln w="19050">
                                            <a:solidFill>
                                              <a:srgbClr val="FF9966"/>
                                            </a:solidFill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  <p:txBody>
                                          <a:bodyPr rtlCol="0" anchor="ctr"/>
                                          <a:lstStyle/>
                                          <a:p>
                                            <a:pPr algn="ctr"/>
                                            <a:endParaRPr lang="en-GB" sz="1839"/>
                                          </a:p>
                                        </p:txBody>
                                      </p:sp>
                                    </p:grpSp>
                                  </p:grpSp>
                                </p:grpSp>
                              </p:grpSp>
                            </p:grpSp>
                          </p:grpSp>
                          <p:cxnSp>
                            <p:nvCxnSpPr>
                              <p:cNvPr id="409" name="Straight Connector 408">
                                <a:extLst>
                                  <a:ext uri="{FF2B5EF4-FFF2-40B4-BE49-F238E27FC236}">
                                    <a16:creationId xmlns:a16="http://schemas.microsoft.com/office/drawing/2014/main" id="{AFABFD91-6A1C-4624-83DE-8EBC27111586}"/>
                                  </a:ext>
                                </a:extLst>
                              </p:cNvPr>
                              <p:cNvCxnSpPr>
                                <a:cxnSpLocks/>
                                <a:stCxn id="421" idx="13"/>
                              </p:cNvCxnSpPr>
                              <p:nvPr/>
                            </p:nvCxnSpPr>
                            <p:spPr>
                              <a:xfrm flipH="1">
                                <a:off x="7604225" y="1837843"/>
                                <a:ext cx="4019" cy="16592"/>
                              </a:xfrm>
                              <a:prstGeom prst="line">
                                <a:avLst/>
                              </a:prstGeom>
                              <a:ln w="22225">
                                <a:solidFill>
                                  <a:srgbClr val="E9854D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407" name="Straight Connector 406">
                              <a:extLst>
                                <a:ext uri="{FF2B5EF4-FFF2-40B4-BE49-F238E27FC236}">
                                  <a16:creationId xmlns:a16="http://schemas.microsoft.com/office/drawing/2014/main" id="{419CBA4A-B429-4FE0-92DD-1ED385FC2C2E}"/>
                                </a:ext>
                              </a:extLst>
                            </p:cNvPr>
                            <p:cNvCxnSpPr>
                              <a:cxnSpLocks/>
                              <a:endCxn id="416" idx="2"/>
                            </p:cNvCxnSpPr>
                            <p:nvPr/>
                          </p:nvCxnSpPr>
                          <p:spPr>
                            <a:xfrm flipH="1" flipV="1">
                              <a:off x="5725378" y="755561"/>
                              <a:ext cx="12284" cy="3397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rgbClr val="FF9966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sp>
                    <p:nvSpPr>
                      <p:cNvPr id="401" name="Rectangle 400">
                        <a:extLst>
                          <a:ext uri="{FF2B5EF4-FFF2-40B4-BE49-F238E27FC236}">
                            <a16:creationId xmlns:a16="http://schemas.microsoft.com/office/drawing/2014/main" id="{226331F6-2A17-4B2E-8D1A-B749E53036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73345" y="453843"/>
                        <a:ext cx="530265" cy="199878"/>
                      </a:xfrm>
                      <a:prstGeom prst="rect">
                        <a:avLst/>
                      </a:prstGeom>
                      <a:solidFill>
                        <a:srgbClr val="A2ED6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en-GB" sz="1839"/>
                      </a:p>
                    </p:txBody>
                  </p:sp>
                </p:grpSp>
                <p:cxnSp>
                  <p:nvCxnSpPr>
                    <p:cNvPr id="399" name="Straight Connector 398">
                      <a:extLst>
                        <a:ext uri="{FF2B5EF4-FFF2-40B4-BE49-F238E27FC236}">
                          <a16:creationId xmlns:a16="http://schemas.microsoft.com/office/drawing/2014/main" id="{87D7AEE7-59DE-4BDD-9711-8FF7273A3E7B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5270986" y="619207"/>
                      <a:ext cx="766286" cy="3629"/>
                    </a:xfrm>
                    <a:prstGeom prst="line">
                      <a:avLst/>
                    </a:prstGeom>
                    <a:ln w="19050">
                      <a:solidFill>
                        <a:srgbClr val="FF996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95" name="Trapezoid 394">
                  <a:extLst>
                    <a:ext uri="{FF2B5EF4-FFF2-40B4-BE49-F238E27FC236}">
                      <a16:creationId xmlns:a16="http://schemas.microsoft.com/office/drawing/2014/main" id="{6C921637-5FB8-4B4A-9F21-C7BBE1122F2A}"/>
                    </a:ext>
                  </a:extLst>
                </p:cNvPr>
                <p:cNvSpPr/>
                <p:nvPr/>
              </p:nvSpPr>
              <p:spPr>
                <a:xfrm rot="16200000">
                  <a:off x="5464448" y="379119"/>
                  <a:ext cx="231676" cy="124183"/>
                </a:xfrm>
                <a:prstGeom prst="trapezoid">
                  <a:avLst>
                    <a:gd name="adj" fmla="val 60224"/>
                  </a:avLst>
                </a:prstGeom>
                <a:solidFill>
                  <a:srgbClr val="A2ED69"/>
                </a:solidFill>
                <a:ln>
                  <a:solidFill>
                    <a:srgbClr val="A2ED6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391" name="Straight Arrow Connector 390">
              <a:extLst>
                <a:ext uri="{FF2B5EF4-FFF2-40B4-BE49-F238E27FC236}">
                  <a16:creationId xmlns:a16="http://schemas.microsoft.com/office/drawing/2014/main" id="{FDB0F874-CFB2-4F94-91E9-17D26D4F11F8}"/>
                </a:ext>
              </a:extLst>
            </p:cNvPr>
            <p:cNvCxnSpPr>
              <a:cxnSpLocks/>
              <a:endCxn id="395" idx="2"/>
            </p:cNvCxnSpPr>
            <p:nvPr/>
          </p:nvCxnSpPr>
          <p:spPr>
            <a:xfrm>
              <a:off x="6793605" y="604126"/>
              <a:ext cx="468000" cy="157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04AD43AC-EAD5-4F75-BFF2-5F26AB9E8D77}"/>
              </a:ext>
            </a:extLst>
          </p:cNvPr>
          <p:cNvGrpSpPr/>
          <p:nvPr/>
        </p:nvGrpSpPr>
        <p:grpSpPr>
          <a:xfrm>
            <a:off x="13374000" y="43789"/>
            <a:ext cx="5765709" cy="9728262"/>
            <a:chOff x="13428287" y="43789"/>
            <a:chExt cx="5765709" cy="972826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53B7EF6-CE51-42E2-98AF-9521138E2B6C}"/>
                </a:ext>
              </a:extLst>
            </p:cNvPr>
            <p:cNvGrpSpPr/>
            <p:nvPr/>
          </p:nvGrpSpPr>
          <p:grpSpPr>
            <a:xfrm>
              <a:off x="13909409" y="386742"/>
              <a:ext cx="5284587" cy="8833537"/>
              <a:chOff x="13732342" y="336087"/>
              <a:chExt cx="5171238" cy="8644066"/>
            </a:xfrm>
          </p:grpSpPr>
          <p:sp>
            <p:nvSpPr>
              <p:cNvPr id="188" name="TextBox 187"/>
              <p:cNvSpPr txBox="1"/>
              <p:nvPr/>
            </p:nvSpPr>
            <p:spPr>
              <a:xfrm>
                <a:off x="14329923" y="670194"/>
                <a:ext cx="124939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i="1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G*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3983943" y="995411"/>
                <a:ext cx="14697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1839" baseline="-2500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fk</a:t>
                </a:r>
                <a:r>
                  <a:rPr lang="en-US" sz="1839" baseline="-25000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13732342" y="336087"/>
                <a:ext cx="725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δ </a:t>
                </a:r>
                <a:r>
                  <a:rPr lang="en-US" sz="1839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(°)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GB" sz="1839" dirty="0"/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16567262" y="6545245"/>
                <a:ext cx="1684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39" dirty="0">
                    <a:latin typeface="Arial" panose="020B0604020202020204" pitchFamily="34" charset="0"/>
                    <a:cs typeface="Arial" panose="020B0604020202020204" pitchFamily="34" charset="0"/>
                  </a:rPr>
                  <a:t>Force/10 (N)</a:t>
                </a:r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>
                <a:off x="16854952" y="8610821"/>
                <a:ext cx="17815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39" dirty="0">
                    <a:latin typeface="Arial" panose="020B0604020202020204" pitchFamily="34" charset="0"/>
                    <a:cs typeface="Arial" panose="020B0604020202020204" pitchFamily="34" charset="0"/>
                  </a:rPr>
                  <a:t>Force/10 (N)</a:t>
                </a:r>
              </a:p>
            </p:txBody>
          </p:sp>
          <p:sp>
            <p:nvSpPr>
              <p:cNvPr id="300" name="TextBox 299"/>
              <p:cNvSpPr txBox="1"/>
              <p:nvPr/>
            </p:nvSpPr>
            <p:spPr>
              <a:xfrm>
                <a:off x="16177987" y="8283782"/>
                <a:ext cx="14697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1839" baseline="-2500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ck</a:t>
                </a:r>
                <a:r>
                  <a:rPr lang="en-US" sz="1839" baseline="-25000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301" name="TextBox 300"/>
              <p:cNvSpPr txBox="1"/>
              <p:nvPr/>
            </p:nvSpPr>
            <p:spPr>
              <a:xfrm>
                <a:off x="14004060" y="7962874"/>
                <a:ext cx="14697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1839" baseline="-2500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fk</a:t>
                </a:r>
                <a:r>
                  <a:rPr lang="en-US" sz="1839" baseline="-25000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302" name="TextBox 301"/>
              <p:cNvSpPr txBox="1"/>
              <p:nvPr/>
            </p:nvSpPr>
            <p:spPr>
              <a:xfrm>
                <a:off x="14297761" y="5637878"/>
                <a:ext cx="14697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1839" baseline="-2500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fk</a:t>
                </a:r>
                <a:r>
                  <a:rPr lang="en-US" sz="1839" baseline="-25000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303" name="TextBox 302"/>
              <p:cNvSpPr txBox="1"/>
              <p:nvPr/>
            </p:nvSpPr>
            <p:spPr>
              <a:xfrm>
                <a:off x="15689335" y="1325972"/>
                <a:ext cx="14697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1839" baseline="-2500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ck</a:t>
                </a:r>
                <a:r>
                  <a:rPr lang="en-US" sz="1839" baseline="-25000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304" name="TextBox 303"/>
              <p:cNvSpPr txBox="1"/>
              <p:nvPr/>
            </p:nvSpPr>
            <p:spPr>
              <a:xfrm>
                <a:off x="13983943" y="3310672"/>
                <a:ext cx="14697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1839" baseline="-2500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fk</a:t>
                </a:r>
                <a:r>
                  <a:rPr lang="en-US" sz="1839" baseline="-25000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305" name="TextBox 304"/>
              <p:cNvSpPr txBox="1"/>
              <p:nvPr/>
            </p:nvSpPr>
            <p:spPr>
              <a:xfrm>
                <a:off x="15992245" y="5950975"/>
                <a:ext cx="14697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1839" baseline="-2500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ck</a:t>
                </a:r>
                <a:r>
                  <a:rPr lang="en-US" sz="1839" baseline="-25000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306" name="TextBox 305"/>
              <p:cNvSpPr txBox="1"/>
              <p:nvPr/>
            </p:nvSpPr>
            <p:spPr>
              <a:xfrm>
                <a:off x="15380144" y="3638223"/>
                <a:ext cx="14697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1839" baseline="-2500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ck</a:t>
                </a:r>
                <a:r>
                  <a:rPr lang="en-US" sz="1839" baseline="-25000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308" name="TextBox 307"/>
              <p:cNvSpPr txBox="1"/>
              <p:nvPr/>
            </p:nvSpPr>
            <p:spPr>
              <a:xfrm>
                <a:off x="15380144" y="7294868"/>
                <a:ext cx="725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δ </a:t>
                </a:r>
                <a:r>
                  <a:rPr lang="en-US" sz="1839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(°)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GB" sz="1839" dirty="0"/>
              </a:p>
            </p:txBody>
          </p:sp>
          <p:sp>
            <p:nvSpPr>
              <p:cNvPr id="309" name="TextBox 308"/>
              <p:cNvSpPr txBox="1"/>
              <p:nvPr/>
            </p:nvSpPr>
            <p:spPr>
              <a:xfrm>
                <a:off x="13936620" y="4969361"/>
                <a:ext cx="725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δ </a:t>
                </a:r>
                <a:r>
                  <a:rPr lang="en-US" sz="1839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(°)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GB" sz="1839" dirty="0"/>
              </a:p>
            </p:txBody>
          </p:sp>
          <p:sp>
            <p:nvSpPr>
              <p:cNvPr id="310" name="TextBox 309"/>
              <p:cNvSpPr txBox="1"/>
              <p:nvPr/>
            </p:nvSpPr>
            <p:spPr>
              <a:xfrm>
                <a:off x="14032543" y="2653743"/>
                <a:ext cx="725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δ </a:t>
                </a:r>
                <a:r>
                  <a:rPr lang="en-US" sz="1839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(°)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GB" sz="1839" dirty="0"/>
              </a:p>
            </p:txBody>
          </p:sp>
          <p:sp>
            <p:nvSpPr>
              <p:cNvPr id="311" name="TextBox 310"/>
              <p:cNvSpPr txBox="1"/>
              <p:nvPr/>
            </p:nvSpPr>
            <p:spPr>
              <a:xfrm>
                <a:off x="14033311" y="2983139"/>
                <a:ext cx="124939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i="1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G*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312" name="TextBox 311"/>
              <p:cNvSpPr txBox="1"/>
              <p:nvPr/>
            </p:nvSpPr>
            <p:spPr>
              <a:xfrm>
                <a:off x="14225067" y="5295213"/>
                <a:ext cx="124939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i="1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G*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313" name="TextBox 312"/>
              <p:cNvSpPr txBox="1"/>
              <p:nvPr/>
            </p:nvSpPr>
            <p:spPr>
              <a:xfrm>
                <a:off x="14024445" y="7624264"/>
                <a:ext cx="124939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39" i="1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G* </a:t>
                </a:r>
                <a:r>
                  <a:rPr lang="en-US" sz="1839" dirty="0">
                    <a:solidFill>
                      <a:prstClr val="black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(MPa)</a:t>
                </a:r>
                <a:endParaRPr lang="en-GB" sz="1839" dirty="0"/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17106287" y="1930399"/>
                <a:ext cx="17972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39" dirty="0">
                    <a:latin typeface="Arial" panose="020B0604020202020204" pitchFamily="34" charset="0"/>
                    <a:cs typeface="Arial" panose="020B0604020202020204" pitchFamily="34" charset="0"/>
                  </a:rPr>
                  <a:t>Force/10 (N)</a:t>
                </a:r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16961475" y="4255436"/>
                <a:ext cx="16953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39" dirty="0">
                    <a:latin typeface="Arial" panose="020B0604020202020204" pitchFamily="34" charset="0"/>
                    <a:cs typeface="Arial" panose="020B0604020202020204" pitchFamily="34" charset="0"/>
                  </a:rPr>
                  <a:t>Force/10 (N)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DF7295B3-518A-4122-AC3E-060DE0536452}"/>
                </a:ext>
              </a:extLst>
            </p:cNvPr>
            <p:cNvGrpSpPr/>
            <p:nvPr/>
          </p:nvGrpSpPr>
          <p:grpSpPr>
            <a:xfrm>
              <a:off x="13428287" y="9189141"/>
              <a:ext cx="5432266" cy="582910"/>
              <a:chOff x="13280967" y="9193342"/>
              <a:chExt cx="5432266" cy="582910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99A46D3F-E8F4-4C99-8BAE-40E79D188C5D}"/>
                  </a:ext>
                </a:extLst>
              </p:cNvPr>
              <p:cNvGrpSpPr/>
              <p:nvPr/>
            </p:nvGrpSpPr>
            <p:grpSpPr>
              <a:xfrm>
                <a:off x="13280967" y="9371124"/>
                <a:ext cx="5172620" cy="405128"/>
                <a:chOff x="13352290" y="9265741"/>
                <a:chExt cx="5172620" cy="405128"/>
              </a:xfrm>
            </p:grpSpPr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75666914-DE9C-490F-B9A7-25E21A1F09D2}"/>
                    </a:ext>
                  </a:extLst>
                </p:cNvPr>
                <p:cNvSpPr txBox="1"/>
                <p:nvPr/>
              </p:nvSpPr>
              <p:spPr>
                <a:xfrm>
                  <a:off x="13352290" y="9270759"/>
                  <a:ext cx="40383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351" name="TextBox 350">
                  <a:extLst>
                    <a:ext uri="{FF2B5EF4-FFF2-40B4-BE49-F238E27FC236}">
                      <a16:creationId xmlns:a16="http://schemas.microsoft.com/office/drawing/2014/main" id="{1C5EE6E8-2F20-401F-A73A-8C840287CF86}"/>
                    </a:ext>
                  </a:extLst>
                </p:cNvPr>
                <p:cNvSpPr txBox="1"/>
                <p:nvPr/>
              </p:nvSpPr>
              <p:spPr>
                <a:xfrm>
                  <a:off x="14198203" y="9269717"/>
                  <a:ext cx="48374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978E3C18-FF37-4437-8830-755FEB65F714}"/>
                    </a:ext>
                  </a:extLst>
                </p:cNvPr>
                <p:cNvSpPr txBox="1"/>
                <p:nvPr/>
              </p:nvSpPr>
              <p:spPr>
                <a:xfrm>
                  <a:off x="15147748" y="9265741"/>
                  <a:ext cx="47213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A1DC843F-03AC-476B-87CF-17FED52FA57C}"/>
                    </a:ext>
                  </a:extLst>
                </p:cNvPr>
                <p:cNvSpPr txBox="1"/>
                <p:nvPr/>
              </p:nvSpPr>
              <p:spPr>
                <a:xfrm>
                  <a:off x="16089031" y="9265741"/>
                  <a:ext cx="54896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</a:t>
                  </a:r>
                </a:p>
              </p:txBody>
            </p:sp>
            <p:sp>
              <p:nvSpPr>
                <p:cNvPr id="354" name="TextBox 353">
                  <a:extLst>
                    <a:ext uri="{FF2B5EF4-FFF2-40B4-BE49-F238E27FC236}">
                      <a16:creationId xmlns:a16="http://schemas.microsoft.com/office/drawing/2014/main" id="{E20C96A4-BC69-4478-B627-09472F71A9C3}"/>
                    </a:ext>
                  </a:extLst>
                </p:cNvPr>
                <p:cNvSpPr txBox="1"/>
                <p:nvPr/>
              </p:nvSpPr>
              <p:spPr>
                <a:xfrm>
                  <a:off x="17052241" y="9268150"/>
                  <a:ext cx="54896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id="{B134314D-E063-403F-B39F-AEADBBCA1493}"/>
                    </a:ext>
                  </a:extLst>
                </p:cNvPr>
                <p:cNvSpPr txBox="1"/>
                <p:nvPr/>
              </p:nvSpPr>
              <p:spPr>
                <a:xfrm>
                  <a:off x="17984660" y="9269772"/>
                  <a:ext cx="5402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</p:grpSp>
          <p:grpSp>
            <p:nvGrpSpPr>
              <p:cNvPr id="356" name="Group 355">
                <a:extLst>
                  <a:ext uri="{FF2B5EF4-FFF2-40B4-BE49-F238E27FC236}">
                    <a16:creationId xmlns:a16="http://schemas.microsoft.com/office/drawing/2014/main" id="{0FC015D3-84FE-499C-96C2-823E462AFE90}"/>
                  </a:ext>
                </a:extLst>
              </p:cNvPr>
              <p:cNvGrpSpPr/>
              <p:nvPr/>
            </p:nvGrpSpPr>
            <p:grpSpPr>
              <a:xfrm>
                <a:off x="13421233" y="9193342"/>
                <a:ext cx="5292000" cy="183461"/>
                <a:chOff x="145519" y="9001522"/>
                <a:chExt cx="5292000" cy="183461"/>
              </a:xfrm>
            </p:grpSpPr>
            <p:cxnSp>
              <p:nvCxnSpPr>
                <p:cNvPr id="357" name="Straight Connector 356">
                  <a:extLst>
                    <a:ext uri="{FF2B5EF4-FFF2-40B4-BE49-F238E27FC236}">
                      <a16:creationId xmlns:a16="http://schemas.microsoft.com/office/drawing/2014/main" id="{E33CF8AF-50CC-4156-8776-2C417F20F910}"/>
                    </a:ext>
                  </a:extLst>
                </p:cNvPr>
                <p:cNvCxnSpPr/>
                <p:nvPr/>
              </p:nvCxnSpPr>
              <p:spPr>
                <a:xfrm>
                  <a:off x="145519" y="9001522"/>
                  <a:ext cx="5292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8" name="Group 357">
                  <a:extLst>
                    <a:ext uri="{FF2B5EF4-FFF2-40B4-BE49-F238E27FC236}">
                      <a16:creationId xmlns:a16="http://schemas.microsoft.com/office/drawing/2014/main" id="{8E871432-B6A5-43E6-8171-C9CDAB73FAFE}"/>
                    </a:ext>
                  </a:extLst>
                </p:cNvPr>
                <p:cNvGrpSpPr/>
                <p:nvPr/>
              </p:nvGrpSpPr>
              <p:grpSpPr>
                <a:xfrm>
                  <a:off x="155337" y="9001713"/>
                  <a:ext cx="4697282" cy="183270"/>
                  <a:chOff x="165101" y="9001765"/>
                  <a:chExt cx="4697282" cy="183269"/>
                </a:xfrm>
              </p:grpSpPr>
              <p:cxnSp>
                <p:nvCxnSpPr>
                  <p:cNvPr id="359" name="Straight Connector 358">
                    <a:extLst>
                      <a:ext uri="{FF2B5EF4-FFF2-40B4-BE49-F238E27FC236}">
                        <a16:creationId xmlns:a16="http://schemas.microsoft.com/office/drawing/2014/main" id="{9F5E2334-6732-4FAB-BCFA-1DEFB979780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862383" y="9003668"/>
                    <a:ext cx="0" cy="17999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0" name="Straight Connector 359">
                    <a:extLst>
                      <a:ext uri="{FF2B5EF4-FFF2-40B4-BE49-F238E27FC236}">
                        <a16:creationId xmlns:a16="http://schemas.microsoft.com/office/drawing/2014/main" id="{99BA69B2-1377-4805-95C5-2CEBFFB532D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925149" y="9002450"/>
                    <a:ext cx="0" cy="17999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1" name="Straight Connector 360">
                    <a:extLst>
                      <a:ext uri="{FF2B5EF4-FFF2-40B4-BE49-F238E27FC236}">
                        <a16:creationId xmlns:a16="http://schemas.microsoft.com/office/drawing/2014/main" id="{325939AA-F95A-498A-A007-F7D8BB91B1C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978205" y="9002552"/>
                    <a:ext cx="0" cy="17999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Straight Connector 362">
                    <a:extLst>
                      <a:ext uri="{FF2B5EF4-FFF2-40B4-BE49-F238E27FC236}">
                        <a16:creationId xmlns:a16="http://schemas.microsoft.com/office/drawing/2014/main" id="{703C9EC4-876D-45DE-AFA4-C98FB4326C8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028533" y="9005035"/>
                    <a:ext cx="0" cy="17999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>
                    <a:extLst>
                      <a:ext uri="{FF2B5EF4-FFF2-40B4-BE49-F238E27FC236}">
                        <a16:creationId xmlns:a16="http://schemas.microsoft.com/office/drawing/2014/main" id="{59CF71E1-05AE-4331-A923-99C70A14B171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086352" y="9001765"/>
                    <a:ext cx="0" cy="17999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Connector 364">
                    <a:extLst>
                      <a:ext uri="{FF2B5EF4-FFF2-40B4-BE49-F238E27FC236}">
                        <a16:creationId xmlns:a16="http://schemas.microsoft.com/office/drawing/2014/main" id="{04E02844-B6B9-4D2C-BEFE-2CDD0C341B1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65101" y="9005034"/>
                    <a:ext cx="0" cy="17999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7A31C591-7A58-4FA2-81AD-4444237A847D}"/>
                </a:ext>
              </a:extLst>
            </p:cNvPr>
            <p:cNvGrpSpPr/>
            <p:nvPr/>
          </p:nvGrpSpPr>
          <p:grpSpPr>
            <a:xfrm>
              <a:off x="13477571" y="43789"/>
              <a:ext cx="3749616" cy="7503087"/>
              <a:chOff x="8528095" y="36766"/>
              <a:chExt cx="3749616" cy="7503087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2FD1B7BA-5FE7-44F0-945F-3B2CDFAD14A2}"/>
                  </a:ext>
                </a:extLst>
              </p:cNvPr>
              <p:cNvGrpSpPr/>
              <p:nvPr/>
            </p:nvGrpSpPr>
            <p:grpSpPr>
              <a:xfrm>
                <a:off x="8533926" y="2401842"/>
                <a:ext cx="3743785" cy="5138011"/>
                <a:chOff x="13369666" y="2486663"/>
                <a:chExt cx="3743785" cy="5138011"/>
              </a:xfrm>
            </p:grpSpPr>
            <p:sp>
              <p:nvSpPr>
                <p:cNvPr id="320" name="TextBox 319"/>
                <p:cNvSpPr txBox="1"/>
                <p:nvPr/>
              </p:nvSpPr>
              <p:spPr>
                <a:xfrm>
                  <a:off x="13369666" y="2486663"/>
                  <a:ext cx="3670217" cy="4069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l-PL" sz="2044" b="1" dirty="0" smtClean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</a:t>
                  </a:r>
                  <a:r>
                    <a:rPr lang="en-GB" sz="2044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</a:t>
                  </a:r>
                  <a:r>
                    <a:rPr lang="pl-PL" sz="2044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/B 0.</a:t>
                  </a:r>
                  <a:r>
                    <a:rPr lang="en-GB" sz="2044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r>
                    <a:rPr lang="pl-PL" sz="2044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0, </a:t>
                  </a:r>
                  <a:r>
                    <a:rPr lang="en-GB" sz="2044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</a:t>
                  </a:r>
                  <a:r>
                    <a:rPr lang="pl-PL" sz="2044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/B 0.</a:t>
                  </a:r>
                  <a:r>
                    <a:rPr lang="en-GB" sz="2044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40)</a:t>
                  </a:r>
                </a:p>
              </p:txBody>
            </p:sp>
            <p:sp>
              <p:nvSpPr>
                <p:cNvPr id="321" name="TextBox 320"/>
                <p:cNvSpPr txBox="1"/>
                <p:nvPr/>
              </p:nvSpPr>
              <p:spPr>
                <a:xfrm>
                  <a:off x="13374685" y="4860495"/>
                  <a:ext cx="3724524" cy="4069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l-PL" sz="2044" b="1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(W/B </a:t>
                  </a:r>
                  <a:r>
                    <a:rPr lang="pl-PL" sz="2044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0.4</a:t>
                  </a:r>
                  <a:r>
                    <a:rPr lang="en-GB" sz="2044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7)</a:t>
                  </a:r>
                </a:p>
              </p:txBody>
            </p:sp>
            <p:sp>
              <p:nvSpPr>
                <p:cNvPr id="367" name="TextBox 366">
                  <a:extLst>
                    <a:ext uri="{FF2B5EF4-FFF2-40B4-BE49-F238E27FC236}">
                      <a16:creationId xmlns:a16="http://schemas.microsoft.com/office/drawing/2014/main" id="{B8C35443-61EF-4B98-B0B6-0664F164511C}"/>
                    </a:ext>
                  </a:extLst>
                </p:cNvPr>
                <p:cNvSpPr txBox="1"/>
                <p:nvPr/>
              </p:nvSpPr>
              <p:spPr>
                <a:xfrm>
                  <a:off x="13388927" y="7217768"/>
                  <a:ext cx="3724524" cy="4069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l-PL" sz="2044" b="1" dirty="0" smtClean="0">
                      <a:solidFill>
                        <a:srgbClr val="00B0F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(W/B </a:t>
                  </a:r>
                  <a:r>
                    <a:rPr lang="pl-PL" sz="2044" b="1" dirty="0">
                      <a:solidFill>
                        <a:srgbClr val="00B0F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0.48</a:t>
                  </a:r>
                  <a:r>
                    <a:rPr lang="en-GB" sz="2044" b="1" dirty="0">
                      <a:solidFill>
                        <a:srgbClr val="00B0F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</p:txBody>
            </p:sp>
          </p:grpSp>
          <p:sp>
            <p:nvSpPr>
              <p:cNvPr id="964" name="TextBox 963">
                <a:extLst>
                  <a:ext uri="{FF2B5EF4-FFF2-40B4-BE49-F238E27FC236}">
                    <a16:creationId xmlns:a16="http://schemas.microsoft.com/office/drawing/2014/main" id="{DCB72C9E-F36C-44FD-BD88-492AB33CD5AD}"/>
                  </a:ext>
                </a:extLst>
              </p:cNvPr>
              <p:cNvSpPr txBox="1"/>
              <p:nvPr/>
            </p:nvSpPr>
            <p:spPr>
              <a:xfrm>
                <a:off x="8528095" y="36766"/>
                <a:ext cx="3639094" cy="406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044" b="1" dirty="0" smtClean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GB" sz="2044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</a:t>
                </a:r>
                <a:r>
                  <a:rPr lang="pl-PL" sz="2044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/B 0.4</a:t>
                </a:r>
                <a:r>
                  <a:rPr lang="en-GB" sz="2044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r>
                  <a:rPr lang="pl-PL" sz="2044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GB" sz="2044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pl-PL" sz="2044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/B 0.4</a:t>
                </a:r>
                <a:r>
                  <a:rPr lang="en-GB" sz="2044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0)</a:t>
                </a:r>
              </a:p>
            </p:txBody>
          </p:sp>
        </p:grpSp>
      </p:grpSp>
      <p:cxnSp>
        <p:nvCxnSpPr>
          <p:cNvPr id="977" name="Connector: Elbow 976">
            <a:extLst>
              <a:ext uri="{FF2B5EF4-FFF2-40B4-BE49-F238E27FC236}">
                <a16:creationId xmlns:a16="http://schemas.microsoft.com/office/drawing/2014/main" id="{D8E35A74-4385-4155-8423-B15FD1EFE822}"/>
              </a:ext>
            </a:extLst>
          </p:cNvPr>
          <p:cNvCxnSpPr>
            <a:cxnSpLocks/>
          </p:cNvCxnSpPr>
          <p:nvPr/>
        </p:nvCxnSpPr>
        <p:spPr>
          <a:xfrm flipV="1">
            <a:off x="3176191" y="1206165"/>
            <a:ext cx="1008000" cy="2916000"/>
          </a:xfrm>
          <a:prstGeom prst="bentConnector3">
            <a:avLst>
              <a:gd name="adj1" fmla="val 50000"/>
            </a:avLst>
          </a:prstGeom>
          <a:ln w="57150">
            <a:solidFill>
              <a:srgbClr val="F2DEB7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1" name="Connector: Elbow 980">
            <a:extLst>
              <a:ext uri="{FF2B5EF4-FFF2-40B4-BE49-F238E27FC236}">
                <a16:creationId xmlns:a16="http://schemas.microsoft.com/office/drawing/2014/main" id="{D1351B53-01BC-4042-8BA1-B751C6D1DBC5}"/>
              </a:ext>
            </a:extLst>
          </p:cNvPr>
          <p:cNvCxnSpPr>
            <a:cxnSpLocks/>
          </p:cNvCxnSpPr>
          <p:nvPr/>
        </p:nvCxnSpPr>
        <p:spPr>
          <a:xfrm flipV="1">
            <a:off x="3163737" y="3553529"/>
            <a:ext cx="1008000" cy="629562"/>
          </a:xfrm>
          <a:prstGeom prst="bentConnector3">
            <a:avLst>
              <a:gd name="adj1" fmla="val 51694"/>
            </a:avLst>
          </a:prstGeom>
          <a:ln w="57150">
            <a:solidFill>
              <a:srgbClr val="F2DEB7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3" name="Connector: Elbow 982">
            <a:extLst>
              <a:ext uri="{FF2B5EF4-FFF2-40B4-BE49-F238E27FC236}">
                <a16:creationId xmlns:a16="http://schemas.microsoft.com/office/drawing/2014/main" id="{4293CF75-C81F-4F62-8D54-13420EC3D4F3}"/>
              </a:ext>
            </a:extLst>
          </p:cNvPr>
          <p:cNvCxnSpPr>
            <a:cxnSpLocks/>
          </p:cNvCxnSpPr>
          <p:nvPr/>
        </p:nvCxnSpPr>
        <p:spPr>
          <a:xfrm>
            <a:off x="3195285" y="7820105"/>
            <a:ext cx="948653" cy="507385"/>
          </a:xfrm>
          <a:prstGeom prst="bentConnector3">
            <a:avLst>
              <a:gd name="adj1" fmla="val 50000"/>
            </a:avLst>
          </a:prstGeom>
          <a:ln w="57150">
            <a:solidFill>
              <a:srgbClr val="F2DEB7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0" name="Connector: Elbow 989">
            <a:extLst>
              <a:ext uri="{FF2B5EF4-FFF2-40B4-BE49-F238E27FC236}">
                <a16:creationId xmlns:a16="http://schemas.microsoft.com/office/drawing/2014/main" id="{BCD26916-A0C0-47CE-8C7C-FCCE0DFBDA2E}"/>
              </a:ext>
            </a:extLst>
          </p:cNvPr>
          <p:cNvCxnSpPr>
            <a:cxnSpLocks/>
          </p:cNvCxnSpPr>
          <p:nvPr/>
        </p:nvCxnSpPr>
        <p:spPr>
          <a:xfrm flipV="1">
            <a:off x="3258104" y="5917621"/>
            <a:ext cx="902080" cy="1274"/>
          </a:xfrm>
          <a:prstGeom prst="bentConnector3">
            <a:avLst>
              <a:gd name="adj1" fmla="val 50000"/>
            </a:avLst>
          </a:prstGeom>
          <a:ln w="57150">
            <a:solidFill>
              <a:srgbClr val="F2DEB7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0EF8ADF4-CF99-4BF0-A8C3-262514FE7FB7}"/>
              </a:ext>
            </a:extLst>
          </p:cNvPr>
          <p:cNvCxnSpPr/>
          <p:nvPr/>
        </p:nvCxnSpPr>
        <p:spPr>
          <a:xfrm>
            <a:off x="8712000" y="4748043"/>
            <a:ext cx="4788000" cy="986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9" name="Straight Connector 998">
            <a:extLst>
              <a:ext uri="{FF2B5EF4-FFF2-40B4-BE49-F238E27FC236}">
                <a16:creationId xmlns:a16="http://schemas.microsoft.com/office/drawing/2014/main" id="{1847C4AD-50DF-4CA1-8CAD-D5C400120027}"/>
              </a:ext>
            </a:extLst>
          </p:cNvPr>
          <p:cNvCxnSpPr/>
          <p:nvPr/>
        </p:nvCxnSpPr>
        <p:spPr>
          <a:xfrm>
            <a:off x="8712000" y="2359709"/>
            <a:ext cx="4806000" cy="986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0" name="Straight Connector 999">
            <a:extLst>
              <a:ext uri="{FF2B5EF4-FFF2-40B4-BE49-F238E27FC236}">
                <a16:creationId xmlns:a16="http://schemas.microsoft.com/office/drawing/2014/main" id="{C3B5AC04-82C1-4DA5-B7E4-4FCFC85AF2BA}"/>
              </a:ext>
            </a:extLst>
          </p:cNvPr>
          <p:cNvCxnSpPr/>
          <p:nvPr/>
        </p:nvCxnSpPr>
        <p:spPr>
          <a:xfrm>
            <a:off x="8712000" y="7104389"/>
            <a:ext cx="4824000" cy="986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8" name="Group 837">
            <a:extLst>
              <a:ext uri="{FF2B5EF4-FFF2-40B4-BE49-F238E27FC236}">
                <a16:creationId xmlns:a16="http://schemas.microsoft.com/office/drawing/2014/main" id="{1834EC62-77AE-404B-A2CC-7BBE4F6DEB98}"/>
              </a:ext>
            </a:extLst>
          </p:cNvPr>
          <p:cNvGrpSpPr/>
          <p:nvPr/>
        </p:nvGrpSpPr>
        <p:grpSpPr>
          <a:xfrm>
            <a:off x="6087327" y="44837"/>
            <a:ext cx="7603370" cy="9254304"/>
            <a:chOff x="1374870" y="31777"/>
            <a:chExt cx="7603370" cy="9254304"/>
          </a:xfrm>
        </p:grpSpPr>
        <p:grpSp>
          <p:nvGrpSpPr>
            <p:cNvPr id="839" name="Group 838">
              <a:extLst>
                <a:ext uri="{FF2B5EF4-FFF2-40B4-BE49-F238E27FC236}">
                  <a16:creationId xmlns:a16="http://schemas.microsoft.com/office/drawing/2014/main" id="{8B2FB8BC-1162-4FE4-B277-571EE07F337C}"/>
                </a:ext>
              </a:extLst>
            </p:cNvPr>
            <p:cNvGrpSpPr/>
            <p:nvPr/>
          </p:nvGrpSpPr>
          <p:grpSpPr>
            <a:xfrm>
              <a:off x="1374870" y="31777"/>
              <a:ext cx="7603370" cy="9254304"/>
              <a:chOff x="1604360" y="-107570"/>
              <a:chExt cx="7603370" cy="9254304"/>
            </a:xfrm>
          </p:grpSpPr>
          <p:grpSp>
            <p:nvGrpSpPr>
              <p:cNvPr id="842" name="Group 841">
                <a:extLst>
                  <a:ext uri="{FF2B5EF4-FFF2-40B4-BE49-F238E27FC236}">
                    <a16:creationId xmlns:a16="http://schemas.microsoft.com/office/drawing/2014/main" id="{3DDABEAD-DAD8-423C-87BC-0E227CA713C8}"/>
                  </a:ext>
                </a:extLst>
              </p:cNvPr>
              <p:cNvGrpSpPr/>
              <p:nvPr/>
            </p:nvGrpSpPr>
            <p:grpSpPr>
              <a:xfrm>
                <a:off x="4288854" y="2309713"/>
                <a:ext cx="722450" cy="6516670"/>
                <a:chOff x="4875791" y="2341031"/>
                <a:chExt cx="706954" cy="6376893"/>
              </a:xfrm>
            </p:grpSpPr>
            <p:sp>
              <p:nvSpPr>
                <p:cNvPr id="959" name="TextBox 958">
                  <a:extLst>
                    <a:ext uri="{FF2B5EF4-FFF2-40B4-BE49-F238E27FC236}">
                      <a16:creationId xmlns:a16="http://schemas.microsoft.com/office/drawing/2014/main" id="{D73375A8-CAB2-473C-8209-6B1437FB22AD}"/>
                    </a:ext>
                  </a:extLst>
                </p:cNvPr>
                <p:cNvSpPr txBox="1"/>
                <p:nvPr/>
              </p:nvSpPr>
              <p:spPr>
                <a:xfrm>
                  <a:off x="4883595" y="8317814"/>
                  <a:ext cx="6991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44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GB" sz="2044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960" name="TextBox 959">
                  <a:extLst>
                    <a:ext uri="{FF2B5EF4-FFF2-40B4-BE49-F238E27FC236}">
                      <a16:creationId xmlns:a16="http://schemas.microsoft.com/office/drawing/2014/main" id="{80128F99-00BB-4833-9778-EACAC3E80CAD}"/>
                    </a:ext>
                  </a:extLst>
                </p:cNvPr>
                <p:cNvSpPr txBox="1"/>
                <p:nvPr/>
              </p:nvSpPr>
              <p:spPr>
                <a:xfrm>
                  <a:off x="4875791" y="6848691"/>
                  <a:ext cx="6991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44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GB" sz="2044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961" name="TextBox 960">
                  <a:extLst>
                    <a:ext uri="{FF2B5EF4-FFF2-40B4-BE49-F238E27FC236}">
                      <a16:creationId xmlns:a16="http://schemas.microsoft.com/office/drawing/2014/main" id="{00279229-4F1B-4B4B-B4E6-A9CB691C0C22}"/>
                    </a:ext>
                  </a:extLst>
                </p:cNvPr>
                <p:cNvSpPr txBox="1"/>
                <p:nvPr/>
              </p:nvSpPr>
              <p:spPr>
                <a:xfrm>
                  <a:off x="4881780" y="5355471"/>
                  <a:ext cx="6991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44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GB" sz="2044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962" name="TextBox 961">
                  <a:extLst>
                    <a:ext uri="{FF2B5EF4-FFF2-40B4-BE49-F238E27FC236}">
                      <a16:creationId xmlns:a16="http://schemas.microsoft.com/office/drawing/2014/main" id="{7D66CFFB-FE1E-4DC8-A111-34C2E58DC238}"/>
                    </a:ext>
                  </a:extLst>
                </p:cNvPr>
                <p:cNvSpPr txBox="1"/>
                <p:nvPr/>
              </p:nvSpPr>
              <p:spPr>
                <a:xfrm>
                  <a:off x="4882477" y="3834251"/>
                  <a:ext cx="6991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44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GB" sz="2044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963" name="TextBox 962">
                  <a:extLst>
                    <a:ext uri="{FF2B5EF4-FFF2-40B4-BE49-F238E27FC236}">
                      <a16:creationId xmlns:a16="http://schemas.microsoft.com/office/drawing/2014/main" id="{296C0393-5E41-447C-843E-99FF26D29BB5}"/>
                    </a:ext>
                  </a:extLst>
                </p:cNvPr>
                <p:cNvSpPr txBox="1"/>
                <p:nvPr/>
              </p:nvSpPr>
              <p:spPr>
                <a:xfrm>
                  <a:off x="4883363" y="2341031"/>
                  <a:ext cx="6991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44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GB" sz="2044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</p:grpSp>
          <p:sp>
            <p:nvSpPr>
              <p:cNvPr id="843" name="TextBox 842">
                <a:extLst>
                  <a:ext uri="{FF2B5EF4-FFF2-40B4-BE49-F238E27FC236}">
                    <a16:creationId xmlns:a16="http://schemas.microsoft.com/office/drawing/2014/main" id="{4046BCA4-65C1-47B1-9F5D-117B81DC955B}"/>
                  </a:ext>
                </a:extLst>
              </p:cNvPr>
              <p:cNvSpPr txBox="1"/>
              <p:nvPr/>
            </p:nvSpPr>
            <p:spPr>
              <a:xfrm rot="5400000">
                <a:off x="2969033" y="5831027"/>
                <a:ext cx="4389822" cy="406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44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Material viscosity </a:t>
                </a:r>
                <a:r>
                  <a:rPr lang="el-GR" sz="2044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η</a:t>
                </a:r>
                <a:r>
                  <a:rPr lang="en-GB" sz="2044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–  while at </a:t>
                </a:r>
                <a:r>
                  <a:rPr lang="en-GB" sz="2044" dirty="0">
                    <a:latin typeface="Arial" panose="020B0604020202020204" pitchFamily="34" charset="0"/>
                    <a:cs typeface="Arial" panose="020B0604020202020204" pitchFamily="34" charset="0"/>
                  </a:rPr>
                  <a:t>rest</a:t>
                </a:r>
              </a:p>
            </p:txBody>
          </p:sp>
          <p:sp>
            <p:nvSpPr>
              <p:cNvPr id="844" name="TextBox 843">
                <a:extLst>
                  <a:ext uri="{FF2B5EF4-FFF2-40B4-BE49-F238E27FC236}">
                    <a16:creationId xmlns:a16="http://schemas.microsoft.com/office/drawing/2014/main" id="{98673682-6272-4BBC-8959-7E8891816ADE}"/>
                  </a:ext>
                </a:extLst>
              </p:cNvPr>
              <p:cNvSpPr txBox="1"/>
              <p:nvPr/>
            </p:nvSpPr>
            <p:spPr>
              <a:xfrm rot="5400000">
                <a:off x="5244856" y="6858914"/>
                <a:ext cx="3176135" cy="408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044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η</a:t>
                </a:r>
                <a:r>
                  <a:rPr lang="en-GB" sz="2044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- while </a:t>
                </a:r>
                <a:r>
                  <a:rPr lang="en-GB" sz="2044" dirty="0">
                    <a:latin typeface="Arial" panose="020B0604020202020204" pitchFamily="34" charset="0"/>
                    <a:cs typeface="Arial" panose="020B0604020202020204" pitchFamily="34" charset="0"/>
                  </a:rPr>
                  <a:t>in the vessel</a:t>
                </a:r>
              </a:p>
            </p:txBody>
          </p:sp>
          <p:sp>
            <p:nvSpPr>
              <p:cNvPr id="845" name="TextBox 844">
                <a:extLst>
                  <a:ext uri="{FF2B5EF4-FFF2-40B4-BE49-F238E27FC236}">
                    <a16:creationId xmlns:a16="http://schemas.microsoft.com/office/drawing/2014/main" id="{9776C85F-817B-46EC-B79B-400AE69D511D}"/>
                  </a:ext>
                </a:extLst>
              </p:cNvPr>
              <p:cNvSpPr txBox="1"/>
              <p:nvPr/>
            </p:nvSpPr>
            <p:spPr>
              <a:xfrm rot="5400000">
                <a:off x="6565084" y="5405991"/>
                <a:ext cx="3100153" cy="406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044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η</a:t>
                </a:r>
                <a:r>
                  <a:rPr lang="en-GB" sz="2044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– while in </a:t>
                </a:r>
                <a:r>
                  <a:rPr lang="en-GB" sz="2044" dirty="0">
                    <a:latin typeface="Arial" panose="020B0604020202020204" pitchFamily="34" charset="0"/>
                    <a:cs typeface="Arial" panose="020B0604020202020204" pitchFamily="34" charset="0"/>
                  </a:rPr>
                  <a:t>the tube</a:t>
                </a:r>
              </a:p>
            </p:txBody>
          </p:sp>
          <p:grpSp>
            <p:nvGrpSpPr>
              <p:cNvPr id="846" name="Group 845">
                <a:extLst>
                  <a:ext uri="{FF2B5EF4-FFF2-40B4-BE49-F238E27FC236}">
                    <a16:creationId xmlns:a16="http://schemas.microsoft.com/office/drawing/2014/main" id="{B569B686-E58A-47C5-AAAF-30614811D842}"/>
                  </a:ext>
                </a:extLst>
              </p:cNvPr>
              <p:cNvGrpSpPr/>
              <p:nvPr/>
            </p:nvGrpSpPr>
            <p:grpSpPr>
              <a:xfrm>
                <a:off x="4615473" y="8708753"/>
                <a:ext cx="4592257" cy="437981"/>
                <a:chOff x="5217486" y="8605945"/>
                <a:chExt cx="4493757" cy="428587"/>
              </a:xfrm>
            </p:grpSpPr>
            <p:sp>
              <p:nvSpPr>
                <p:cNvPr id="955" name="TextBox 954">
                  <a:extLst>
                    <a:ext uri="{FF2B5EF4-FFF2-40B4-BE49-F238E27FC236}">
                      <a16:creationId xmlns:a16="http://schemas.microsoft.com/office/drawing/2014/main" id="{79F684EA-5677-4DE5-B868-B370B30216AA}"/>
                    </a:ext>
                  </a:extLst>
                </p:cNvPr>
                <p:cNvSpPr txBox="1"/>
                <p:nvPr/>
              </p:nvSpPr>
              <p:spPr>
                <a:xfrm>
                  <a:off x="5217486" y="8605945"/>
                  <a:ext cx="6991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44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GB" sz="2044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-4</a:t>
                  </a:r>
                </a:p>
              </p:txBody>
            </p:sp>
            <p:sp>
              <p:nvSpPr>
                <p:cNvPr id="956" name="TextBox 955">
                  <a:extLst>
                    <a:ext uri="{FF2B5EF4-FFF2-40B4-BE49-F238E27FC236}">
                      <a16:creationId xmlns:a16="http://schemas.microsoft.com/office/drawing/2014/main" id="{DEC047B5-0E13-4B3D-B31F-69400B2147BF}"/>
                    </a:ext>
                  </a:extLst>
                </p:cNvPr>
                <p:cNvSpPr txBox="1"/>
                <p:nvPr/>
              </p:nvSpPr>
              <p:spPr>
                <a:xfrm>
                  <a:off x="9012093" y="8634422"/>
                  <a:ext cx="6991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44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GB" sz="2044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957" name="TextBox 956">
                  <a:extLst>
                    <a:ext uri="{FF2B5EF4-FFF2-40B4-BE49-F238E27FC236}">
                      <a16:creationId xmlns:a16="http://schemas.microsoft.com/office/drawing/2014/main" id="{765ABC7D-1FBA-4EB2-8DE7-FDBDC6DA3784}"/>
                    </a:ext>
                  </a:extLst>
                </p:cNvPr>
                <p:cNvSpPr txBox="1"/>
                <p:nvPr/>
              </p:nvSpPr>
              <p:spPr>
                <a:xfrm>
                  <a:off x="6446430" y="8609603"/>
                  <a:ext cx="6991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44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GB" sz="2044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-2</a:t>
                  </a:r>
                </a:p>
              </p:txBody>
            </p:sp>
            <p:sp>
              <p:nvSpPr>
                <p:cNvPr id="958" name="TextBox 957">
                  <a:extLst>
                    <a:ext uri="{FF2B5EF4-FFF2-40B4-BE49-F238E27FC236}">
                      <a16:creationId xmlns:a16="http://schemas.microsoft.com/office/drawing/2014/main" id="{CBE54F4B-3C31-44C5-9368-FF318EF80872}"/>
                    </a:ext>
                  </a:extLst>
                </p:cNvPr>
                <p:cNvSpPr txBox="1"/>
                <p:nvPr/>
              </p:nvSpPr>
              <p:spPr>
                <a:xfrm>
                  <a:off x="7789607" y="8629337"/>
                  <a:ext cx="6991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44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GB" sz="2044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</p:grpSp>
          <p:sp>
            <p:nvSpPr>
              <p:cNvPr id="847" name="Oval 846">
                <a:extLst>
                  <a:ext uri="{FF2B5EF4-FFF2-40B4-BE49-F238E27FC236}">
                    <a16:creationId xmlns:a16="http://schemas.microsoft.com/office/drawing/2014/main" id="{9F35E8F4-C65C-4095-B6D0-AE02F7817C11}"/>
                  </a:ext>
                </a:extLst>
              </p:cNvPr>
              <p:cNvSpPr/>
              <p:nvPr/>
            </p:nvSpPr>
            <p:spPr>
              <a:xfrm>
                <a:off x="6463587" y="4563828"/>
                <a:ext cx="630045" cy="86801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8" name="Oval 847">
                <a:extLst>
                  <a:ext uri="{FF2B5EF4-FFF2-40B4-BE49-F238E27FC236}">
                    <a16:creationId xmlns:a16="http://schemas.microsoft.com/office/drawing/2014/main" id="{CEDDC200-554B-448F-8CAE-39D419FE2005}"/>
                  </a:ext>
                </a:extLst>
              </p:cNvPr>
              <p:cNvSpPr/>
              <p:nvPr/>
            </p:nvSpPr>
            <p:spPr>
              <a:xfrm>
                <a:off x="4805033" y="2887878"/>
                <a:ext cx="684000" cy="90172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9" name="Oval 848">
                <a:extLst>
                  <a:ext uri="{FF2B5EF4-FFF2-40B4-BE49-F238E27FC236}">
                    <a16:creationId xmlns:a16="http://schemas.microsoft.com/office/drawing/2014/main" id="{2B023ECD-1309-4D95-BB96-A491BBF49E47}"/>
                  </a:ext>
                </a:extLst>
              </p:cNvPr>
              <p:cNvSpPr/>
              <p:nvPr/>
            </p:nvSpPr>
            <p:spPr>
              <a:xfrm>
                <a:off x="7756271" y="6575770"/>
                <a:ext cx="650106" cy="89418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50" name="Group 849">
                <a:extLst>
                  <a:ext uri="{FF2B5EF4-FFF2-40B4-BE49-F238E27FC236}">
                    <a16:creationId xmlns:a16="http://schemas.microsoft.com/office/drawing/2014/main" id="{5DC691B7-AFDD-4F01-9D81-F0644C520CA4}"/>
                  </a:ext>
                </a:extLst>
              </p:cNvPr>
              <p:cNvGrpSpPr/>
              <p:nvPr/>
            </p:nvGrpSpPr>
            <p:grpSpPr>
              <a:xfrm>
                <a:off x="1604360" y="-107570"/>
                <a:ext cx="1039068" cy="7562363"/>
                <a:chOff x="1574457" y="-719062"/>
                <a:chExt cx="1039068" cy="7562363"/>
              </a:xfrm>
            </p:grpSpPr>
            <p:sp>
              <p:nvSpPr>
                <p:cNvPr id="951" name="Rectangle 950">
                  <a:extLst>
                    <a:ext uri="{FF2B5EF4-FFF2-40B4-BE49-F238E27FC236}">
                      <a16:creationId xmlns:a16="http://schemas.microsoft.com/office/drawing/2014/main" id="{4C9D1090-CFA0-4508-B4FA-FA49CD27A712}"/>
                    </a:ext>
                  </a:extLst>
                </p:cNvPr>
                <p:cNvSpPr/>
                <p:nvPr/>
              </p:nvSpPr>
              <p:spPr>
                <a:xfrm>
                  <a:off x="1586660" y="-719062"/>
                  <a:ext cx="95410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400" b="1" dirty="0">
                      <a:solidFill>
                        <a:schemeClr val="accent6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Mix 1</a:t>
                  </a:r>
                  <a:endParaRPr lang="en-GB" sz="2400" dirty="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952" name="Rectangle 951">
                  <a:extLst>
                    <a:ext uri="{FF2B5EF4-FFF2-40B4-BE49-F238E27FC236}">
                      <a16:creationId xmlns:a16="http://schemas.microsoft.com/office/drawing/2014/main" id="{B58F5743-A751-4FBA-AABE-8B65E13E4F4D}"/>
                    </a:ext>
                  </a:extLst>
                </p:cNvPr>
                <p:cNvSpPr/>
                <p:nvPr/>
              </p:nvSpPr>
              <p:spPr>
                <a:xfrm>
                  <a:off x="1586660" y="1643214"/>
                  <a:ext cx="95410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400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Mix 2</a:t>
                  </a:r>
                  <a:endParaRPr lang="en-GB" sz="2400" dirty="0"/>
                </a:p>
              </p:txBody>
            </p:sp>
            <p:sp>
              <p:nvSpPr>
                <p:cNvPr id="953" name="Rectangle 952">
                  <a:extLst>
                    <a:ext uri="{FF2B5EF4-FFF2-40B4-BE49-F238E27FC236}">
                      <a16:creationId xmlns:a16="http://schemas.microsoft.com/office/drawing/2014/main" id="{161BE771-A40E-4CB4-81A9-8803E6B57132}"/>
                    </a:ext>
                  </a:extLst>
                </p:cNvPr>
                <p:cNvSpPr/>
                <p:nvPr/>
              </p:nvSpPr>
              <p:spPr>
                <a:xfrm>
                  <a:off x="1574457" y="4013603"/>
                  <a:ext cx="103906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4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Mix 3 </a:t>
                  </a:r>
                  <a:endParaRPr lang="en-GB" sz="2400" dirty="0"/>
                </a:p>
              </p:txBody>
            </p:sp>
            <p:sp>
              <p:nvSpPr>
                <p:cNvPr id="954" name="Rectangle 953">
                  <a:extLst>
                    <a:ext uri="{FF2B5EF4-FFF2-40B4-BE49-F238E27FC236}">
                      <a16:creationId xmlns:a16="http://schemas.microsoft.com/office/drawing/2014/main" id="{DF5F90B0-EC26-4C54-95D9-083A7DE45FC4}"/>
                    </a:ext>
                  </a:extLst>
                </p:cNvPr>
                <p:cNvSpPr/>
                <p:nvPr/>
              </p:nvSpPr>
              <p:spPr>
                <a:xfrm>
                  <a:off x="1574458" y="6381636"/>
                  <a:ext cx="103906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400" b="1" dirty="0">
                      <a:solidFill>
                        <a:srgbClr val="00B0F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Mix 4</a:t>
                  </a:r>
                  <a:r>
                    <a:rPr lang="pl-PL" sz="2400" b="1" dirty="0">
                      <a:solidFill>
                        <a:srgbClr val="00B0F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GB" sz="2400" dirty="0"/>
                </a:p>
              </p:txBody>
            </p:sp>
          </p:grpSp>
          <p:grpSp>
            <p:nvGrpSpPr>
              <p:cNvPr id="851" name="Group 850">
                <a:extLst>
                  <a:ext uri="{FF2B5EF4-FFF2-40B4-BE49-F238E27FC236}">
                    <a16:creationId xmlns:a16="http://schemas.microsoft.com/office/drawing/2014/main" id="{533B6996-2680-4BE3-A273-EC8A21B07F83}"/>
                  </a:ext>
                </a:extLst>
              </p:cNvPr>
              <p:cNvGrpSpPr/>
              <p:nvPr/>
            </p:nvGrpSpPr>
            <p:grpSpPr>
              <a:xfrm>
                <a:off x="6431802" y="898231"/>
                <a:ext cx="753282" cy="3490163"/>
                <a:chOff x="5903447" y="-1294163"/>
                <a:chExt cx="753282" cy="3490163"/>
              </a:xfrm>
            </p:grpSpPr>
            <p:sp>
              <p:nvSpPr>
                <p:cNvPr id="916" name="Rectangle 915">
                  <a:extLst>
                    <a:ext uri="{FF2B5EF4-FFF2-40B4-BE49-F238E27FC236}">
                      <a16:creationId xmlns:a16="http://schemas.microsoft.com/office/drawing/2014/main" id="{A0D1200D-A73E-48BE-8089-9B7D194D09E5}"/>
                    </a:ext>
                  </a:extLst>
                </p:cNvPr>
                <p:cNvSpPr/>
                <p:nvPr/>
              </p:nvSpPr>
              <p:spPr>
                <a:xfrm rot="5400000" flipH="1">
                  <a:off x="5977221" y="295184"/>
                  <a:ext cx="608900" cy="252000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GB" sz="1839"/>
                </a:p>
              </p:txBody>
            </p:sp>
            <p:grpSp>
              <p:nvGrpSpPr>
                <p:cNvPr id="917" name="Group 916">
                  <a:extLst>
                    <a:ext uri="{FF2B5EF4-FFF2-40B4-BE49-F238E27FC236}">
                      <a16:creationId xmlns:a16="http://schemas.microsoft.com/office/drawing/2014/main" id="{CE4A7F5F-BC06-4094-8A80-F46A21DC40AC}"/>
                    </a:ext>
                  </a:extLst>
                </p:cNvPr>
                <p:cNvGrpSpPr/>
                <p:nvPr/>
              </p:nvGrpSpPr>
              <p:grpSpPr>
                <a:xfrm>
                  <a:off x="5903447" y="-1294163"/>
                  <a:ext cx="753282" cy="3490163"/>
                  <a:chOff x="5903447" y="-1294163"/>
                  <a:chExt cx="753282" cy="3490163"/>
                </a:xfrm>
              </p:grpSpPr>
              <p:grpSp>
                <p:nvGrpSpPr>
                  <p:cNvPr id="918" name="Group 917">
                    <a:extLst>
                      <a:ext uri="{FF2B5EF4-FFF2-40B4-BE49-F238E27FC236}">
                        <a16:creationId xmlns:a16="http://schemas.microsoft.com/office/drawing/2014/main" id="{4EEA1A35-ECD8-4F72-8888-408A182B8A2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4963188" y="-353904"/>
                    <a:ext cx="2633800" cy="753282"/>
                    <a:chOff x="5146577" y="230955"/>
                    <a:chExt cx="2633800" cy="753282"/>
                  </a:xfrm>
                </p:grpSpPr>
                <p:grpSp>
                  <p:nvGrpSpPr>
                    <p:cNvPr id="921" name="Group 920">
                      <a:extLst>
                        <a:ext uri="{FF2B5EF4-FFF2-40B4-BE49-F238E27FC236}">
                          <a16:creationId xmlns:a16="http://schemas.microsoft.com/office/drawing/2014/main" id="{E2D8D29F-342B-4861-B728-53F47C57430E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146577" y="230955"/>
                      <a:ext cx="2633800" cy="753282"/>
                      <a:chOff x="5301022" y="66467"/>
                      <a:chExt cx="2633800" cy="753282"/>
                    </a:xfrm>
                  </p:grpSpPr>
                  <p:sp>
                    <p:nvSpPr>
                      <p:cNvPr id="923" name="Rectangle 922">
                        <a:extLst>
                          <a:ext uri="{FF2B5EF4-FFF2-40B4-BE49-F238E27FC236}">
                            <a16:creationId xmlns:a16="http://schemas.microsoft.com/office/drawing/2014/main" id="{13D9AC00-4230-49B2-97CD-16C70D89B6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01022" y="444610"/>
                        <a:ext cx="97368" cy="2386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839"/>
                      </a:p>
                    </p:txBody>
                  </p:sp>
                  <p:grpSp>
                    <p:nvGrpSpPr>
                      <p:cNvPr id="924" name="Group 923">
                        <a:extLst>
                          <a:ext uri="{FF2B5EF4-FFF2-40B4-BE49-F238E27FC236}">
                            <a16:creationId xmlns:a16="http://schemas.microsoft.com/office/drawing/2014/main" id="{C04291CB-9EA8-4B86-B13F-AD8B82505A3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00811" y="66467"/>
                        <a:ext cx="2534011" cy="753282"/>
                        <a:chOff x="5400811" y="66467"/>
                        <a:chExt cx="2534011" cy="753282"/>
                      </a:xfrm>
                    </p:grpSpPr>
                    <p:grpSp>
                      <p:nvGrpSpPr>
                        <p:cNvPr id="925" name="Group 924">
                          <a:extLst>
                            <a:ext uri="{FF2B5EF4-FFF2-40B4-BE49-F238E27FC236}">
                              <a16:creationId xmlns:a16="http://schemas.microsoft.com/office/drawing/2014/main" id="{481EE554-920B-4964-B83A-0386CEF7A93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400811" y="66467"/>
                          <a:ext cx="2534011" cy="753282"/>
                          <a:chOff x="6072568" y="297846"/>
                          <a:chExt cx="2097457" cy="593228"/>
                        </a:xfrm>
                      </p:grpSpPr>
                      <p:sp>
                        <p:nvSpPr>
                          <p:cNvPr id="927" name="Right Triangle 926">
                            <a:extLst>
                              <a:ext uri="{FF2B5EF4-FFF2-40B4-BE49-F238E27FC236}">
                                <a16:creationId xmlns:a16="http://schemas.microsoft.com/office/drawing/2014/main" id="{9500E33D-365B-4DB8-90D1-368E12881FF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9802812">
                            <a:off x="6169942" y="615834"/>
                            <a:ext cx="86580" cy="88717"/>
                          </a:xfrm>
                          <a:prstGeom prst="rtTriangle">
                            <a:avLst/>
                          </a:prstGeom>
                          <a:solidFill>
                            <a:schemeClr val="bg2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grpSp>
                        <p:nvGrpSpPr>
                          <p:cNvPr id="928" name="Group 927">
                            <a:extLst>
                              <a:ext uri="{FF2B5EF4-FFF2-40B4-BE49-F238E27FC236}">
                                <a16:creationId xmlns:a16="http://schemas.microsoft.com/office/drawing/2014/main" id="{28D8B4E6-1151-4441-B71D-AEB86125538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6072568" y="297846"/>
                            <a:ext cx="2097457" cy="593228"/>
                            <a:chOff x="6672203" y="256478"/>
                            <a:chExt cx="2097457" cy="593228"/>
                          </a:xfrm>
                        </p:grpSpPr>
                        <p:grpSp>
                          <p:nvGrpSpPr>
                            <p:cNvPr id="929" name="Group 928">
                              <a:extLst>
                                <a:ext uri="{FF2B5EF4-FFF2-40B4-BE49-F238E27FC236}">
                                  <a16:creationId xmlns:a16="http://schemas.microsoft.com/office/drawing/2014/main" id="{7EFB1C85-F0D1-41D8-B9AB-A1568A2E0172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6672203" y="256478"/>
                              <a:ext cx="2097457" cy="593228"/>
                              <a:chOff x="6672203" y="256478"/>
                              <a:chExt cx="2097457" cy="593228"/>
                            </a:xfrm>
                          </p:grpSpPr>
                          <p:grpSp>
                            <p:nvGrpSpPr>
                              <p:cNvPr id="931" name="Group 930">
                                <a:extLst>
                                  <a:ext uri="{FF2B5EF4-FFF2-40B4-BE49-F238E27FC236}">
                                    <a16:creationId xmlns:a16="http://schemas.microsoft.com/office/drawing/2014/main" id="{4AF2F6A8-38CF-4671-AB80-23F7E6CEE3F2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6746327" y="451461"/>
                                <a:ext cx="630192" cy="202260"/>
                                <a:chOff x="6746327" y="451461"/>
                                <a:chExt cx="630192" cy="202260"/>
                              </a:xfrm>
                            </p:grpSpPr>
                            <p:sp>
                              <p:nvSpPr>
                                <p:cNvPr id="943" name="Trapezoid 942">
                                  <a:extLst>
                                    <a:ext uri="{FF2B5EF4-FFF2-40B4-BE49-F238E27FC236}">
                                      <a16:creationId xmlns:a16="http://schemas.microsoft.com/office/drawing/2014/main" id="{034CF457-7753-49DD-AFE6-C41C9EF9F1D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 rot="16200000">
                                  <a:off x="7006323" y="244626"/>
                                  <a:ext cx="110894" cy="625696"/>
                                </a:xfrm>
                                <a:prstGeom prst="trapezoid">
                                  <a:avLst/>
                                </a:prstGeom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3">
                                    <a:shade val="50000"/>
                                  </a:schemeClr>
                                </a:lnRef>
                                <a:fillRef idx="1">
                                  <a:schemeClr val="accent3"/>
                                </a:fillRef>
                                <a:effectRef idx="0">
                                  <a:schemeClr val="accent3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44" name="Right Triangle 943">
                                  <a:extLst>
                                    <a:ext uri="{FF2B5EF4-FFF2-40B4-BE49-F238E27FC236}">
                                      <a16:creationId xmlns:a16="http://schemas.microsoft.com/office/drawing/2014/main" id="{9DFB83AC-5609-45AF-9DB1-A151A9659DB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 rot="2649668">
                                  <a:off x="6806465" y="567885"/>
                                  <a:ext cx="87468" cy="64553"/>
                                </a:xfrm>
                                <a:prstGeom prst="rtTriangle">
                                  <a:avLst/>
                                </a:prstGeom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grpSp>
                              <p:nvGrpSpPr>
                                <p:cNvPr id="945" name="Group 944">
                                  <a:extLst>
                                    <a:ext uri="{FF2B5EF4-FFF2-40B4-BE49-F238E27FC236}">
                                      <a16:creationId xmlns:a16="http://schemas.microsoft.com/office/drawing/2014/main" id="{F605FBEE-4531-43DD-A5EF-4E4AE695537E}"/>
                                    </a:ext>
                                  </a:extLst>
                                </p:cNvPr>
                                <p:cNvGrpSpPr/>
                                <p:nvPr/>
                              </p:nvGrpSpPr>
                              <p:grpSpPr>
                                <a:xfrm>
                                  <a:off x="6746327" y="451461"/>
                                  <a:ext cx="630192" cy="202260"/>
                                  <a:chOff x="6746327" y="451461"/>
                                  <a:chExt cx="630192" cy="202260"/>
                                </a:xfrm>
                              </p:grpSpPr>
                              <p:sp>
                                <p:nvSpPr>
                                  <p:cNvPr id="946" name="Right Triangle 945">
                                    <a:extLst>
                                      <a:ext uri="{FF2B5EF4-FFF2-40B4-BE49-F238E27FC236}">
                                        <a16:creationId xmlns:a16="http://schemas.microsoft.com/office/drawing/2014/main" id="{18AA70F4-34F2-4122-A9AA-DC9C9720275A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 rot="17028165">
                                    <a:off x="6747396" y="451449"/>
                                    <a:ext cx="86580" cy="88717"/>
                                  </a:xfrm>
                                  <a:prstGeom prst="rtTriangle">
                                    <a:avLst/>
                                  </a:prstGeom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endParaRPr lang="en-GB" sz="1839"/>
                                  </a:p>
                                </p:txBody>
                              </p:sp>
                              <p:sp>
                                <p:nvSpPr>
                                  <p:cNvPr id="947" name="Rectangle 946">
                                    <a:extLst>
                                      <a:ext uri="{FF2B5EF4-FFF2-40B4-BE49-F238E27FC236}">
                                        <a16:creationId xmlns:a16="http://schemas.microsoft.com/office/drawing/2014/main" id="{66573D1B-7392-4EB0-8177-E506A26526B8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6872519" y="451461"/>
                                    <a:ext cx="504000" cy="202260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endParaRPr lang="en-GB" sz="1839"/>
                                  </a:p>
                                </p:txBody>
                              </p:sp>
                              <p:sp>
                                <p:nvSpPr>
                                  <p:cNvPr id="948" name="Trapezoid 947">
                                    <a:extLst>
                                      <a:ext uri="{FF2B5EF4-FFF2-40B4-BE49-F238E27FC236}">
                                        <a16:creationId xmlns:a16="http://schemas.microsoft.com/office/drawing/2014/main" id="{7171CD2A-1F22-48D5-8F56-CB6FCDFB26ED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6819877" y="469565"/>
                                    <a:ext cx="73009" cy="79987"/>
                                  </a:xfrm>
                                  <a:prstGeom prst="trapezoid">
                                    <a:avLst/>
                                  </a:prstGeom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endParaRPr lang="en-GB" sz="1839"/>
                                  </a:p>
                                </p:txBody>
                              </p:sp>
                              <p:sp>
                                <p:nvSpPr>
                                  <p:cNvPr id="949" name="Trapezoid 948">
                                    <a:extLst>
                                      <a:ext uri="{FF2B5EF4-FFF2-40B4-BE49-F238E27FC236}">
                                        <a16:creationId xmlns:a16="http://schemas.microsoft.com/office/drawing/2014/main" id="{238418EA-9261-475A-BE66-C8C6F755D270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 rot="10800000">
                                    <a:off x="6826994" y="570411"/>
                                    <a:ext cx="73009" cy="79987"/>
                                  </a:xfrm>
                                  <a:prstGeom prst="trapezoid">
                                    <a:avLst/>
                                  </a:prstGeom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endParaRPr lang="en-GB" sz="1839"/>
                                  </a:p>
                                </p:txBody>
                              </p:sp>
                              <p:cxnSp>
                                <p:nvCxnSpPr>
                                  <p:cNvPr id="950" name="Straight Connector 949">
                                    <a:extLst>
                                      <a:ext uri="{FF2B5EF4-FFF2-40B4-BE49-F238E27FC236}">
                                        <a16:creationId xmlns:a16="http://schemas.microsoft.com/office/drawing/2014/main" id="{815BDE7F-2F2A-449A-8860-30CA066C7884}"/>
                                      </a:ext>
                                    </a:extLst>
                                  </p:cNvPr>
                                  <p:cNvCxnSpPr>
                                    <a:stCxn id="946" idx="5"/>
                                  </p:cNvCxnSpPr>
                                  <p:nvPr/>
                                </p:nvCxnSpPr>
                                <p:spPr>
                                  <a:xfrm flipV="1">
                                    <a:off x="6790686" y="451461"/>
                                    <a:ext cx="75952" cy="44347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  <p:grpSp>
                            <p:nvGrpSpPr>
                              <p:cNvPr id="932" name="Group 931">
                                <a:extLst>
                                  <a:ext uri="{FF2B5EF4-FFF2-40B4-BE49-F238E27FC236}">
                                    <a16:creationId xmlns:a16="http://schemas.microsoft.com/office/drawing/2014/main" id="{3E43F0F1-E4B8-4FD1-878F-15E35F4C6EB6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6672203" y="256478"/>
                                <a:ext cx="2097457" cy="593228"/>
                                <a:chOff x="4858715" y="350263"/>
                                <a:chExt cx="5103323" cy="1443383"/>
                              </a:xfrm>
                            </p:grpSpPr>
                            <p:sp>
                              <p:nvSpPr>
                                <p:cNvPr id="933" name="Rectangle 932">
                                  <a:extLst>
                                    <a:ext uri="{FF2B5EF4-FFF2-40B4-BE49-F238E27FC236}">
                                      <a16:creationId xmlns:a16="http://schemas.microsoft.com/office/drawing/2014/main" id="{D89AF008-F9BB-4BAF-B25B-CD4361F8624F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016135" y="715642"/>
                                  <a:ext cx="3024001" cy="700940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222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34" name="Rectangle 933">
                                  <a:extLst>
                                    <a:ext uri="{FF2B5EF4-FFF2-40B4-BE49-F238E27FC236}">
                                      <a16:creationId xmlns:a16="http://schemas.microsoft.com/office/drawing/2014/main" id="{EE7AB5DA-696F-4C23-90EA-B5CAA841EDBB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8057616" y="350263"/>
                                  <a:ext cx="694103" cy="1443383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857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35" name="Rectangle 934">
                                  <a:extLst>
                                    <a:ext uri="{FF2B5EF4-FFF2-40B4-BE49-F238E27FC236}">
                                      <a16:creationId xmlns:a16="http://schemas.microsoft.com/office/drawing/2014/main" id="{F1DF3A02-FA24-4ECA-A978-709ABB3AE3D6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8745886" y="1060176"/>
                                  <a:ext cx="1158954" cy="58852"/>
                                </a:xfrm>
                                <a:prstGeom prst="rect">
                                  <a:avLst/>
                                </a:prstGeom>
                                <a:noFill/>
                                <a:ln w="1587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36" name="Rectangle 935">
                                  <a:extLst>
                                    <a:ext uri="{FF2B5EF4-FFF2-40B4-BE49-F238E27FC236}">
                                      <a16:creationId xmlns:a16="http://schemas.microsoft.com/office/drawing/2014/main" id="{95D418A9-85DF-4106-BBD7-F1D9E682EEE8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9909449" y="853019"/>
                                  <a:ext cx="52589" cy="448863"/>
                                </a:xfrm>
                                <a:prstGeom prst="rect">
                                  <a:avLst/>
                                </a:prstGeom>
                                <a:noFill/>
                                <a:ln w="1587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37" name="Rectangle 936">
                                  <a:extLst>
                                    <a:ext uri="{FF2B5EF4-FFF2-40B4-BE49-F238E27FC236}">
                                      <a16:creationId xmlns:a16="http://schemas.microsoft.com/office/drawing/2014/main" id="{5CEE10FA-1F0E-45C6-9F9A-60D7081748A4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060405" y="806851"/>
                                  <a:ext cx="2929794" cy="528730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222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38" name="Rectangle 937">
                                  <a:extLst>
                                    <a:ext uri="{FF2B5EF4-FFF2-40B4-BE49-F238E27FC236}">
                                      <a16:creationId xmlns:a16="http://schemas.microsoft.com/office/drawing/2014/main" id="{B214A7B9-FD3C-40A8-97FD-0F446511510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7146964" y="826444"/>
                                  <a:ext cx="140266" cy="490352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5400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39" name="Rectangle 938">
                                  <a:extLst>
                                    <a:ext uri="{FF2B5EF4-FFF2-40B4-BE49-F238E27FC236}">
                                      <a16:creationId xmlns:a16="http://schemas.microsoft.com/office/drawing/2014/main" id="{6F3CC5EC-7046-4237-AACA-A9B3AD5B175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7332299" y="1050988"/>
                                  <a:ext cx="652514" cy="52929"/>
                                </a:xfrm>
                                <a:prstGeom prst="rect">
                                  <a:avLst/>
                                </a:prstGeom>
                                <a:noFill/>
                                <a:ln w="1587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40" name="Rectangle 939">
                                  <a:extLst>
                                    <a:ext uri="{FF2B5EF4-FFF2-40B4-BE49-F238E27FC236}">
                                      <a16:creationId xmlns:a16="http://schemas.microsoft.com/office/drawing/2014/main" id="{3E663C9E-EB7B-41F0-9EBB-EE0A91B9FFEC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858715" y="1014009"/>
                                  <a:ext cx="133024" cy="161335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857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41" name="Right Triangle 940">
                                  <a:extLst>
                                    <a:ext uri="{FF2B5EF4-FFF2-40B4-BE49-F238E27FC236}">
                                      <a16:creationId xmlns:a16="http://schemas.microsoft.com/office/drawing/2014/main" id="{91A4F16C-7E3D-4450-A4E5-76B29776B6FA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059778" y="1175344"/>
                                  <a:ext cx="274576" cy="155914"/>
                                </a:xfrm>
                                <a:prstGeom prst="rtTriangle">
                                  <a:avLst/>
                                </a:prstGeom>
                                <a:noFill/>
                                <a:ln w="19050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942" name="Right Triangle 941">
                                  <a:extLst>
                                    <a:ext uri="{FF2B5EF4-FFF2-40B4-BE49-F238E27FC236}">
                                      <a16:creationId xmlns:a16="http://schemas.microsoft.com/office/drawing/2014/main" id="{1F6E687D-F25E-4077-A42E-D65688A62B4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 flipV="1">
                                  <a:off x="5061785" y="825197"/>
                                  <a:ext cx="274575" cy="155915"/>
                                </a:xfrm>
                                <a:prstGeom prst="rtTriangle">
                                  <a:avLst/>
                                </a:prstGeom>
                                <a:noFill/>
                                <a:ln w="19050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</p:grpSp>
                        </p:grpSp>
                        <p:sp>
                          <p:nvSpPr>
                            <p:cNvPr id="930" name="Rectangle 929">
                              <a:extLst>
                                <a:ext uri="{FF2B5EF4-FFF2-40B4-BE49-F238E27FC236}">
                                  <a16:creationId xmlns:a16="http://schemas.microsoft.com/office/drawing/2014/main" id="{DF730527-09A4-47B9-93A1-6231A5CB0A7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873345" y="453843"/>
                              <a:ext cx="530265" cy="199878"/>
                            </a:xfrm>
                            <a:prstGeom prst="rect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</p:grpSp>
                    </p:grpSp>
                    <p:sp>
                      <p:nvSpPr>
                        <p:cNvPr id="926" name="Trapezoid 925">
                          <a:extLst>
                            <a:ext uri="{FF2B5EF4-FFF2-40B4-BE49-F238E27FC236}">
                              <a16:creationId xmlns:a16="http://schemas.microsoft.com/office/drawing/2014/main" id="{894131F5-536C-4AD0-B9AE-8866EBE4FEB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5464448" y="379119"/>
                          <a:ext cx="231676" cy="124183"/>
                        </a:xfrm>
                        <a:prstGeom prst="trapezoid">
                          <a:avLst>
                            <a:gd name="adj" fmla="val 60224"/>
                          </a:avLst>
                        </a:prstGeom>
                        <a:solidFill>
                          <a:schemeClr val="bg2">
                            <a:lumMod val="75000"/>
                          </a:schemeClr>
                        </a:solidFill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cxnSp>
                  <p:nvCxnSpPr>
                    <p:cNvPr id="922" name="Straight Arrow Connector 921">
                      <a:extLst>
                        <a:ext uri="{FF2B5EF4-FFF2-40B4-BE49-F238E27FC236}">
                          <a16:creationId xmlns:a16="http://schemas.microsoft.com/office/drawing/2014/main" id="{09C5751A-F515-4E1B-B252-E5052A7F15B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59264" y="606135"/>
                      <a:ext cx="468000" cy="1573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19" name="Straight Connector 918">
                    <a:extLst>
                      <a:ext uri="{FF2B5EF4-FFF2-40B4-BE49-F238E27FC236}">
                        <a16:creationId xmlns:a16="http://schemas.microsoft.com/office/drawing/2014/main" id="{BEC144F4-941A-46E7-857B-3F7D29AB28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299463" y="1296000"/>
                    <a:ext cx="1" cy="900000"/>
                  </a:xfrm>
                  <a:prstGeom prst="line">
                    <a:avLst/>
                  </a:prstGeom>
                  <a:ln w="19050">
                    <a:solidFill>
                      <a:srgbClr val="FF996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0" name="Straight Connector 919">
                    <a:extLst>
                      <a:ext uri="{FF2B5EF4-FFF2-40B4-BE49-F238E27FC236}">
                        <a16:creationId xmlns:a16="http://schemas.microsoft.com/office/drawing/2014/main" id="{D3DDE0DA-35E3-4EFD-AAB3-9BE4738CAE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238800" y="1296000"/>
                    <a:ext cx="0" cy="900000"/>
                  </a:xfrm>
                  <a:prstGeom prst="line">
                    <a:avLst/>
                  </a:prstGeom>
                  <a:ln w="19050">
                    <a:solidFill>
                      <a:srgbClr val="FF996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52" name="Group 851">
                <a:extLst>
                  <a:ext uri="{FF2B5EF4-FFF2-40B4-BE49-F238E27FC236}">
                    <a16:creationId xmlns:a16="http://schemas.microsoft.com/office/drawing/2014/main" id="{72C65BAC-B806-46BC-AACD-CB6A2A7D3B2F}"/>
                  </a:ext>
                </a:extLst>
              </p:cNvPr>
              <p:cNvGrpSpPr/>
              <p:nvPr/>
            </p:nvGrpSpPr>
            <p:grpSpPr>
              <a:xfrm>
                <a:off x="4793231" y="4653"/>
                <a:ext cx="753282" cy="2633802"/>
                <a:chOff x="4770014" y="-1294164"/>
                <a:chExt cx="753282" cy="2633802"/>
              </a:xfrm>
            </p:grpSpPr>
            <p:grpSp>
              <p:nvGrpSpPr>
                <p:cNvPr id="888" name="Group 887">
                  <a:extLst>
                    <a:ext uri="{FF2B5EF4-FFF2-40B4-BE49-F238E27FC236}">
                      <a16:creationId xmlns:a16="http://schemas.microsoft.com/office/drawing/2014/main" id="{128BC35D-EC9B-43B2-8CE6-F551E4CC1343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3829754" y="-353904"/>
                  <a:ext cx="2633802" cy="753282"/>
                  <a:chOff x="5301022" y="66469"/>
                  <a:chExt cx="2633802" cy="753282"/>
                </a:xfrm>
              </p:grpSpPr>
              <p:sp>
                <p:nvSpPr>
                  <p:cNvPr id="890" name="Rectangle 889">
                    <a:extLst>
                      <a:ext uri="{FF2B5EF4-FFF2-40B4-BE49-F238E27FC236}">
                        <a16:creationId xmlns:a16="http://schemas.microsoft.com/office/drawing/2014/main" id="{2641CF9C-C61C-4F59-B167-77029CFBF294}"/>
                      </a:ext>
                    </a:extLst>
                  </p:cNvPr>
                  <p:cNvSpPr/>
                  <p:nvPr/>
                </p:nvSpPr>
                <p:spPr>
                  <a:xfrm>
                    <a:off x="5301022" y="444610"/>
                    <a:ext cx="97368" cy="23860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839"/>
                  </a:p>
                </p:txBody>
              </p:sp>
              <p:grpSp>
                <p:nvGrpSpPr>
                  <p:cNvPr id="891" name="Group 890">
                    <a:extLst>
                      <a:ext uri="{FF2B5EF4-FFF2-40B4-BE49-F238E27FC236}">
                        <a16:creationId xmlns:a16="http://schemas.microsoft.com/office/drawing/2014/main" id="{19D2AE4C-DDF5-4778-909B-F7B1A4FAA406}"/>
                      </a:ext>
                    </a:extLst>
                  </p:cNvPr>
                  <p:cNvGrpSpPr/>
                  <p:nvPr/>
                </p:nvGrpSpPr>
                <p:grpSpPr>
                  <a:xfrm>
                    <a:off x="5400812" y="66469"/>
                    <a:ext cx="2534012" cy="753282"/>
                    <a:chOff x="5400812" y="66469"/>
                    <a:chExt cx="2534012" cy="753282"/>
                  </a:xfrm>
                </p:grpSpPr>
                <p:grpSp>
                  <p:nvGrpSpPr>
                    <p:cNvPr id="892" name="Group 891">
                      <a:extLst>
                        <a:ext uri="{FF2B5EF4-FFF2-40B4-BE49-F238E27FC236}">
                          <a16:creationId xmlns:a16="http://schemas.microsoft.com/office/drawing/2014/main" id="{5A3B43BD-0EEA-4BBE-8264-B85BBD5BF8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00812" y="66469"/>
                      <a:ext cx="2534012" cy="753282"/>
                      <a:chOff x="6072568" y="297848"/>
                      <a:chExt cx="2097458" cy="593227"/>
                    </a:xfrm>
                  </p:grpSpPr>
                  <p:sp>
                    <p:nvSpPr>
                      <p:cNvPr id="894" name="Right Triangle 893">
                        <a:extLst>
                          <a:ext uri="{FF2B5EF4-FFF2-40B4-BE49-F238E27FC236}">
                            <a16:creationId xmlns:a16="http://schemas.microsoft.com/office/drawing/2014/main" id="{BA75A5B7-80A9-458F-BC95-DE4FAC8B74D7}"/>
                          </a:ext>
                        </a:extLst>
                      </p:cNvPr>
                      <p:cNvSpPr/>
                      <p:nvPr/>
                    </p:nvSpPr>
                    <p:spPr>
                      <a:xfrm rot="9802812">
                        <a:off x="6169942" y="615834"/>
                        <a:ext cx="86580" cy="88717"/>
                      </a:xfrm>
                      <a:prstGeom prst="rtTriangle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en-GB" sz="1839"/>
                      </a:p>
                    </p:txBody>
                  </p:sp>
                  <p:grpSp>
                    <p:nvGrpSpPr>
                      <p:cNvPr id="895" name="Group 894">
                        <a:extLst>
                          <a:ext uri="{FF2B5EF4-FFF2-40B4-BE49-F238E27FC236}">
                            <a16:creationId xmlns:a16="http://schemas.microsoft.com/office/drawing/2014/main" id="{B11AFC7E-6E5D-4983-9489-D64EFC99BD3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072568" y="297848"/>
                        <a:ext cx="2097458" cy="593227"/>
                        <a:chOff x="6672203" y="256480"/>
                        <a:chExt cx="2097458" cy="593227"/>
                      </a:xfrm>
                    </p:grpSpPr>
                    <p:grpSp>
                      <p:nvGrpSpPr>
                        <p:cNvPr id="896" name="Group 895">
                          <a:extLst>
                            <a:ext uri="{FF2B5EF4-FFF2-40B4-BE49-F238E27FC236}">
                              <a16:creationId xmlns:a16="http://schemas.microsoft.com/office/drawing/2014/main" id="{D76209F8-931D-4C60-BE95-63B8985278A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6746327" y="451461"/>
                          <a:ext cx="628742" cy="203165"/>
                          <a:chOff x="6746327" y="451461"/>
                          <a:chExt cx="628742" cy="203165"/>
                        </a:xfrm>
                      </p:grpSpPr>
                      <p:sp>
                        <p:nvSpPr>
                          <p:cNvPr id="908" name="Trapezoid 907">
                            <a:extLst>
                              <a:ext uri="{FF2B5EF4-FFF2-40B4-BE49-F238E27FC236}">
                                <a16:creationId xmlns:a16="http://schemas.microsoft.com/office/drawing/2014/main" id="{1EC8A382-1706-48AC-8A84-3B74B1C7B12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6200000">
                            <a:off x="7006323" y="244626"/>
                            <a:ext cx="110894" cy="625696"/>
                          </a:xfrm>
                          <a:prstGeom prst="trapezoid">
                            <a:avLst/>
                          </a:prstGeom>
                          <a:solidFill>
                            <a:schemeClr val="bg2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3">
                              <a:shade val="50000"/>
                            </a:schemeClr>
                          </a:lnRef>
                          <a:fillRef idx="1">
                            <a:schemeClr val="accent3"/>
                          </a:fillRef>
                          <a:effectRef idx="0">
                            <a:schemeClr val="accent3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909" name="Right Triangle 908">
                            <a:extLst>
                              <a:ext uri="{FF2B5EF4-FFF2-40B4-BE49-F238E27FC236}">
                                <a16:creationId xmlns:a16="http://schemas.microsoft.com/office/drawing/2014/main" id="{1451F221-5C2A-4BD1-8EB7-4DD758CF291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649668">
                            <a:off x="6806465" y="567885"/>
                            <a:ext cx="87468" cy="64553"/>
                          </a:xfrm>
                          <a:prstGeom prst="rtTriangle">
                            <a:avLst/>
                          </a:prstGeom>
                          <a:solidFill>
                            <a:schemeClr val="bg2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grpSp>
                        <p:nvGrpSpPr>
                          <p:cNvPr id="910" name="Group 909">
                            <a:extLst>
                              <a:ext uri="{FF2B5EF4-FFF2-40B4-BE49-F238E27FC236}">
                                <a16:creationId xmlns:a16="http://schemas.microsoft.com/office/drawing/2014/main" id="{A5F692D0-60A7-4699-BD4A-46E247BFF3A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6746327" y="451461"/>
                            <a:ext cx="628742" cy="203165"/>
                            <a:chOff x="6746327" y="451461"/>
                            <a:chExt cx="628742" cy="203165"/>
                          </a:xfrm>
                        </p:grpSpPr>
                        <p:sp>
                          <p:nvSpPr>
                            <p:cNvPr id="911" name="Right Triangle 910">
                              <a:extLst>
                                <a:ext uri="{FF2B5EF4-FFF2-40B4-BE49-F238E27FC236}">
                                  <a16:creationId xmlns:a16="http://schemas.microsoft.com/office/drawing/2014/main" id="{243C64AE-2C36-4395-BF73-226B8F1FA43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7028165">
                              <a:off x="6747396" y="451449"/>
                              <a:ext cx="86580" cy="88717"/>
                            </a:xfrm>
                            <a:prstGeom prst="rtTriangle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  <p:sp>
                          <p:nvSpPr>
                            <p:cNvPr id="912" name="Trapezoid 911">
                              <a:extLst>
                                <a:ext uri="{FF2B5EF4-FFF2-40B4-BE49-F238E27FC236}">
                                  <a16:creationId xmlns:a16="http://schemas.microsoft.com/office/drawing/2014/main" id="{5F381289-49DC-40EF-91B1-B4AD6B7DD85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819877" y="469565"/>
                              <a:ext cx="73009" cy="79987"/>
                            </a:xfrm>
                            <a:prstGeom prst="trapezoid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  <p:sp>
                          <p:nvSpPr>
                            <p:cNvPr id="913" name="Trapezoid 912">
                              <a:extLst>
                                <a:ext uri="{FF2B5EF4-FFF2-40B4-BE49-F238E27FC236}">
                                  <a16:creationId xmlns:a16="http://schemas.microsoft.com/office/drawing/2014/main" id="{E25049FD-AAA4-4E33-9C1A-F003E1B7F0A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0800000">
                              <a:off x="6826994" y="570411"/>
                              <a:ext cx="73009" cy="79987"/>
                            </a:xfrm>
                            <a:prstGeom prst="trapezoid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  <p:cxnSp>
                          <p:nvCxnSpPr>
                            <p:cNvPr id="914" name="Straight Connector 913">
                              <a:extLst>
                                <a:ext uri="{FF2B5EF4-FFF2-40B4-BE49-F238E27FC236}">
                                  <a16:creationId xmlns:a16="http://schemas.microsoft.com/office/drawing/2014/main" id="{5B672060-E064-44D6-9AB5-9CD347C09D26}"/>
                                </a:ext>
                              </a:extLst>
                            </p:cNvPr>
                            <p:cNvCxnSpPr>
                              <a:stCxn id="911" idx="5"/>
                            </p:cNvCxnSpPr>
                            <p:nvPr/>
                          </p:nvCxnSpPr>
                          <p:spPr>
                            <a:xfrm flipV="1">
                              <a:off x="6790686" y="451461"/>
                              <a:ext cx="75952" cy="44347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915" name="Rectangle 914">
                              <a:extLst>
                                <a:ext uri="{FF2B5EF4-FFF2-40B4-BE49-F238E27FC236}">
                                  <a16:creationId xmlns:a16="http://schemas.microsoft.com/office/drawing/2014/main" id="{8DF291CE-B222-4FB5-8C11-2327B0DBDB5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871069" y="452366"/>
                              <a:ext cx="504000" cy="202260"/>
                            </a:xfrm>
                            <a:prstGeom prst="rect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en-GB" sz="1839"/>
                            </a:p>
                          </p:txBody>
                        </p:sp>
                      </p:grpSp>
                    </p:grpSp>
                    <p:grpSp>
                      <p:nvGrpSpPr>
                        <p:cNvPr id="897" name="Group 896">
                          <a:extLst>
                            <a:ext uri="{FF2B5EF4-FFF2-40B4-BE49-F238E27FC236}">
                              <a16:creationId xmlns:a16="http://schemas.microsoft.com/office/drawing/2014/main" id="{D7236B05-6E0B-4846-BA9B-99706A4C68B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6672203" y="256480"/>
                          <a:ext cx="2097458" cy="593227"/>
                          <a:chOff x="4858715" y="350263"/>
                          <a:chExt cx="5103323" cy="1443383"/>
                        </a:xfrm>
                      </p:grpSpPr>
                      <p:sp>
                        <p:nvSpPr>
                          <p:cNvPr id="898" name="Rectangle 897">
                            <a:extLst>
                              <a:ext uri="{FF2B5EF4-FFF2-40B4-BE49-F238E27FC236}">
                                <a16:creationId xmlns:a16="http://schemas.microsoft.com/office/drawing/2014/main" id="{21947911-6381-4514-BE2E-74B53E6D67F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016135" y="715642"/>
                            <a:ext cx="3024001" cy="700940"/>
                          </a:xfrm>
                          <a:prstGeom prst="rect">
                            <a:avLst/>
                          </a:prstGeom>
                          <a:noFill/>
                          <a:ln w="2222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899" name="Rectangle 898">
                            <a:extLst>
                              <a:ext uri="{FF2B5EF4-FFF2-40B4-BE49-F238E27FC236}">
                                <a16:creationId xmlns:a16="http://schemas.microsoft.com/office/drawing/2014/main" id="{B44BCF89-4B49-4E7D-801A-366FD7B0FCF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057616" y="350263"/>
                            <a:ext cx="694103" cy="1443383"/>
                          </a:xfrm>
                          <a:prstGeom prst="rect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900" name="Rectangle 899">
                            <a:extLst>
                              <a:ext uri="{FF2B5EF4-FFF2-40B4-BE49-F238E27FC236}">
                                <a16:creationId xmlns:a16="http://schemas.microsoft.com/office/drawing/2014/main" id="{966F791C-BD44-4C67-B73F-FD57A1EAA85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745886" y="1060176"/>
                            <a:ext cx="1158954" cy="58852"/>
                          </a:xfrm>
                          <a:prstGeom prst="rect">
                            <a:avLst/>
                          </a:prstGeom>
                          <a:noFill/>
                          <a:ln w="158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901" name="Rectangle 900">
                            <a:extLst>
                              <a:ext uri="{FF2B5EF4-FFF2-40B4-BE49-F238E27FC236}">
                                <a16:creationId xmlns:a16="http://schemas.microsoft.com/office/drawing/2014/main" id="{CEAEA1C0-75F8-4FE1-A763-1EDF2F5AD5B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909449" y="853019"/>
                            <a:ext cx="52589" cy="448863"/>
                          </a:xfrm>
                          <a:prstGeom prst="rect">
                            <a:avLst/>
                          </a:prstGeom>
                          <a:noFill/>
                          <a:ln w="158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902" name="Rectangle 901">
                            <a:extLst>
                              <a:ext uri="{FF2B5EF4-FFF2-40B4-BE49-F238E27FC236}">
                                <a16:creationId xmlns:a16="http://schemas.microsoft.com/office/drawing/2014/main" id="{2D207FAE-F9DA-4F97-BFB7-0C91CA7D2FA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060405" y="806851"/>
                            <a:ext cx="2929794" cy="528730"/>
                          </a:xfrm>
                          <a:prstGeom prst="rect">
                            <a:avLst/>
                          </a:prstGeom>
                          <a:noFill/>
                          <a:ln w="2222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903" name="Rectangle 902">
                            <a:extLst>
                              <a:ext uri="{FF2B5EF4-FFF2-40B4-BE49-F238E27FC236}">
                                <a16:creationId xmlns:a16="http://schemas.microsoft.com/office/drawing/2014/main" id="{161D3E90-A732-4763-85F3-913D39F7023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440823" y="830582"/>
                            <a:ext cx="143203" cy="490352"/>
                          </a:xfrm>
                          <a:prstGeom prst="rect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904" name="Rectangle 903">
                            <a:extLst>
                              <a:ext uri="{FF2B5EF4-FFF2-40B4-BE49-F238E27FC236}">
                                <a16:creationId xmlns:a16="http://schemas.microsoft.com/office/drawing/2014/main" id="{782DE2E7-07F2-409A-A1BB-71CD9CDF793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622305" y="1050987"/>
                            <a:ext cx="362507" cy="52929"/>
                          </a:xfrm>
                          <a:prstGeom prst="rect">
                            <a:avLst/>
                          </a:prstGeom>
                          <a:noFill/>
                          <a:ln w="158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905" name="Rectangle 904">
                            <a:extLst>
                              <a:ext uri="{FF2B5EF4-FFF2-40B4-BE49-F238E27FC236}">
                                <a16:creationId xmlns:a16="http://schemas.microsoft.com/office/drawing/2014/main" id="{6AA0CA40-6BFA-421C-A481-EEB97385F38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858715" y="1014009"/>
                            <a:ext cx="133024" cy="161335"/>
                          </a:xfrm>
                          <a:prstGeom prst="rect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906" name="Right Triangle 905">
                            <a:extLst>
                              <a:ext uri="{FF2B5EF4-FFF2-40B4-BE49-F238E27FC236}">
                                <a16:creationId xmlns:a16="http://schemas.microsoft.com/office/drawing/2014/main" id="{085B41C9-21A5-4675-A1A5-173EAE1343C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059778" y="1175344"/>
                            <a:ext cx="274576" cy="155914"/>
                          </a:xfrm>
                          <a:prstGeom prst="rtTriangl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  <p:sp>
                        <p:nvSpPr>
                          <p:cNvPr id="907" name="Right Triangle 906">
                            <a:extLst>
                              <a:ext uri="{FF2B5EF4-FFF2-40B4-BE49-F238E27FC236}">
                                <a16:creationId xmlns:a16="http://schemas.microsoft.com/office/drawing/2014/main" id="{C6D835EC-E25A-47F5-8E68-3FE8129618A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flipV="1">
                            <a:off x="5061785" y="825197"/>
                            <a:ext cx="274575" cy="155915"/>
                          </a:xfrm>
                          <a:prstGeom prst="rtTriangl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</p:grpSp>
                  </p:grpSp>
                </p:grpSp>
                <p:sp>
                  <p:nvSpPr>
                    <p:cNvPr id="893" name="Trapezoid 892">
                      <a:extLst>
                        <a:ext uri="{FF2B5EF4-FFF2-40B4-BE49-F238E27FC236}">
                          <a16:creationId xmlns:a16="http://schemas.microsoft.com/office/drawing/2014/main" id="{DCB96DFF-B74A-4686-BCA6-D4DE1A54989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460717" y="385177"/>
                      <a:ext cx="231676" cy="124183"/>
                    </a:xfrm>
                    <a:prstGeom prst="trapezoid">
                      <a:avLst>
                        <a:gd name="adj" fmla="val 60224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889" name="Rectangle 888">
                  <a:extLst>
                    <a:ext uri="{FF2B5EF4-FFF2-40B4-BE49-F238E27FC236}">
                      <a16:creationId xmlns:a16="http://schemas.microsoft.com/office/drawing/2014/main" id="{100732D6-7B33-49D9-B0D0-F2295A8EB830}"/>
                    </a:ext>
                  </a:extLst>
                </p:cNvPr>
                <p:cNvSpPr/>
                <p:nvPr/>
              </p:nvSpPr>
              <p:spPr>
                <a:xfrm rot="5400000" flipH="1">
                  <a:off x="4844546" y="289305"/>
                  <a:ext cx="608900" cy="252000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GB" sz="1839"/>
                </a:p>
              </p:txBody>
            </p:sp>
          </p:grpSp>
          <p:grpSp>
            <p:nvGrpSpPr>
              <p:cNvPr id="853" name="Group 852">
                <a:extLst>
                  <a:ext uri="{FF2B5EF4-FFF2-40B4-BE49-F238E27FC236}">
                    <a16:creationId xmlns:a16="http://schemas.microsoft.com/office/drawing/2014/main" id="{8DA38D38-B494-4381-8B3D-2F23B21A65DF}"/>
                  </a:ext>
                </a:extLst>
              </p:cNvPr>
              <p:cNvGrpSpPr/>
              <p:nvPr/>
            </p:nvGrpSpPr>
            <p:grpSpPr>
              <a:xfrm>
                <a:off x="7724149" y="16668"/>
                <a:ext cx="753283" cy="4001243"/>
                <a:chOff x="7131497" y="-1298623"/>
                <a:chExt cx="753283" cy="4001243"/>
              </a:xfrm>
            </p:grpSpPr>
            <p:sp>
              <p:nvSpPr>
                <p:cNvPr id="854" name="Rectangle 853">
                  <a:extLst>
                    <a:ext uri="{FF2B5EF4-FFF2-40B4-BE49-F238E27FC236}">
                      <a16:creationId xmlns:a16="http://schemas.microsoft.com/office/drawing/2014/main" id="{A10C40EE-7B4C-479E-9E70-46A1C4C5CB44}"/>
                    </a:ext>
                  </a:extLst>
                </p:cNvPr>
                <p:cNvSpPr/>
                <p:nvPr/>
              </p:nvSpPr>
              <p:spPr>
                <a:xfrm>
                  <a:off x="7471088" y="1345956"/>
                  <a:ext cx="43200" cy="1260000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855" name="Group 854">
                  <a:extLst>
                    <a:ext uri="{FF2B5EF4-FFF2-40B4-BE49-F238E27FC236}">
                      <a16:creationId xmlns:a16="http://schemas.microsoft.com/office/drawing/2014/main" id="{AD913BAC-3FF7-4070-87AC-8B8CDEC4471E}"/>
                    </a:ext>
                  </a:extLst>
                </p:cNvPr>
                <p:cNvGrpSpPr/>
                <p:nvPr/>
              </p:nvGrpSpPr>
              <p:grpSpPr>
                <a:xfrm>
                  <a:off x="7131497" y="-1298623"/>
                  <a:ext cx="753283" cy="4001243"/>
                  <a:chOff x="7131497" y="-1298623"/>
                  <a:chExt cx="753283" cy="4001243"/>
                </a:xfrm>
              </p:grpSpPr>
              <p:grpSp>
                <p:nvGrpSpPr>
                  <p:cNvPr id="856" name="Group 855">
                    <a:extLst>
                      <a:ext uri="{FF2B5EF4-FFF2-40B4-BE49-F238E27FC236}">
                        <a16:creationId xmlns:a16="http://schemas.microsoft.com/office/drawing/2014/main" id="{5CAD4B76-42EE-4105-866D-42F1EDAC5940}"/>
                      </a:ext>
                    </a:extLst>
                  </p:cNvPr>
                  <p:cNvGrpSpPr/>
                  <p:nvPr/>
                </p:nvGrpSpPr>
                <p:grpSpPr>
                  <a:xfrm rot="5400000" flipH="1">
                    <a:off x="6191238" y="-358364"/>
                    <a:ext cx="2633802" cy="753283"/>
                    <a:chOff x="5301022" y="66471"/>
                    <a:chExt cx="2633802" cy="753283"/>
                  </a:xfrm>
                </p:grpSpPr>
                <p:sp>
                  <p:nvSpPr>
                    <p:cNvPr id="860" name="Rectangle 859">
                      <a:extLst>
                        <a:ext uri="{FF2B5EF4-FFF2-40B4-BE49-F238E27FC236}">
                          <a16:creationId xmlns:a16="http://schemas.microsoft.com/office/drawing/2014/main" id="{DB395351-E257-4D89-B19F-D8D928CDA4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01022" y="444610"/>
                      <a:ext cx="97368" cy="23860"/>
                    </a:xfrm>
                    <a:prstGeom prst="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839"/>
                    </a:p>
                  </p:txBody>
                </p:sp>
                <p:grpSp>
                  <p:nvGrpSpPr>
                    <p:cNvPr id="861" name="Group 860">
                      <a:extLst>
                        <a:ext uri="{FF2B5EF4-FFF2-40B4-BE49-F238E27FC236}">
                          <a16:creationId xmlns:a16="http://schemas.microsoft.com/office/drawing/2014/main" id="{C1F46FA0-F6BF-4FF6-8C6C-FC39F9083D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00812" y="66471"/>
                      <a:ext cx="2534012" cy="753283"/>
                      <a:chOff x="5400812" y="66471"/>
                      <a:chExt cx="2534012" cy="753283"/>
                    </a:xfrm>
                  </p:grpSpPr>
                  <p:grpSp>
                    <p:nvGrpSpPr>
                      <p:cNvPr id="862" name="Group 861">
                        <a:extLst>
                          <a:ext uri="{FF2B5EF4-FFF2-40B4-BE49-F238E27FC236}">
                            <a16:creationId xmlns:a16="http://schemas.microsoft.com/office/drawing/2014/main" id="{87D1965D-6EA4-484F-AF82-0854AC6F05A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00812" y="66471"/>
                        <a:ext cx="2534012" cy="753283"/>
                        <a:chOff x="6072566" y="297850"/>
                        <a:chExt cx="2097457" cy="593228"/>
                      </a:xfrm>
                    </p:grpSpPr>
                    <p:sp>
                      <p:nvSpPr>
                        <p:cNvPr id="864" name="Right Triangle 863">
                          <a:extLst>
                            <a:ext uri="{FF2B5EF4-FFF2-40B4-BE49-F238E27FC236}">
                              <a16:creationId xmlns:a16="http://schemas.microsoft.com/office/drawing/2014/main" id="{D28D10FC-B85A-492E-8454-1CF97B3885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9802812">
                          <a:off x="6169942" y="615834"/>
                          <a:ext cx="86580" cy="88717"/>
                        </a:xfrm>
                        <a:prstGeom prst="rtTriangle">
                          <a:avLst/>
                        </a:prstGeom>
                        <a:solidFill>
                          <a:schemeClr val="bg2">
                            <a:lumMod val="7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en-GB" sz="1839"/>
                        </a:p>
                      </p:txBody>
                    </p:sp>
                    <p:grpSp>
                      <p:nvGrpSpPr>
                        <p:cNvPr id="865" name="Group 864">
                          <a:extLst>
                            <a:ext uri="{FF2B5EF4-FFF2-40B4-BE49-F238E27FC236}">
                              <a16:creationId xmlns:a16="http://schemas.microsoft.com/office/drawing/2014/main" id="{E813E5C8-3021-4726-B1AB-5420B6C110B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6072566" y="297850"/>
                          <a:ext cx="2097457" cy="593228"/>
                          <a:chOff x="6672201" y="256482"/>
                          <a:chExt cx="2097457" cy="593228"/>
                        </a:xfrm>
                      </p:grpSpPr>
                      <p:grpSp>
                        <p:nvGrpSpPr>
                          <p:cNvPr id="866" name="Group 865">
                            <a:extLst>
                              <a:ext uri="{FF2B5EF4-FFF2-40B4-BE49-F238E27FC236}">
                                <a16:creationId xmlns:a16="http://schemas.microsoft.com/office/drawing/2014/main" id="{5910E93E-0E25-45EC-B59A-3181A5C9D41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6672201" y="256482"/>
                            <a:ext cx="2097457" cy="593228"/>
                            <a:chOff x="6672201" y="256482"/>
                            <a:chExt cx="2097457" cy="593228"/>
                          </a:xfrm>
                        </p:grpSpPr>
                        <p:grpSp>
                          <p:nvGrpSpPr>
                            <p:cNvPr id="868" name="Group 867">
                              <a:extLst>
                                <a:ext uri="{FF2B5EF4-FFF2-40B4-BE49-F238E27FC236}">
                                  <a16:creationId xmlns:a16="http://schemas.microsoft.com/office/drawing/2014/main" id="{8FAF4FCE-4500-40C2-9191-1739E7F34E77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6746327" y="451461"/>
                              <a:ext cx="479522" cy="202869"/>
                              <a:chOff x="6746327" y="451461"/>
                              <a:chExt cx="479522" cy="202869"/>
                            </a:xfrm>
                          </p:grpSpPr>
                          <p:sp>
                            <p:nvSpPr>
                              <p:cNvPr id="880" name="Trapezoid 879">
                                <a:extLst>
                                  <a:ext uri="{FF2B5EF4-FFF2-40B4-BE49-F238E27FC236}">
                                    <a16:creationId xmlns:a16="http://schemas.microsoft.com/office/drawing/2014/main" id="{EE2AEFD0-86CA-41DD-9E4F-9343538983F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16200000">
                                <a:off x="6916962" y="333987"/>
                                <a:ext cx="110894" cy="446970"/>
                              </a:xfrm>
                              <a:prstGeom prst="trapezoid">
                                <a:avLst/>
                              </a:prstGeom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3">
                                  <a:shade val="50000"/>
                                </a:schemeClr>
                              </a:lnRef>
                              <a:fillRef idx="1">
                                <a:schemeClr val="accent3"/>
                              </a:fillRef>
                              <a:effectRef idx="0">
                                <a:schemeClr val="accent3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81" name="Right Triangle 880">
                                <a:extLst>
                                  <a:ext uri="{FF2B5EF4-FFF2-40B4-BE49-F238E27FC236}">
                                    <a16:creationId xmlns:a16="http://schemas.microsoft.com/office/drawing/2014/main" id="{01AA48B8-E797-4FC9-A3EF-264469C7D13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2649668">
                                <a:off x="6806465" y="567885"/>
                                <a:ext cx="87468" cy="64553"/>
                              </a:xfrm>
                              <a:prstGeom prst="rtTriangle">
                                <a:avLst/>
                              </a:prstGeom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grpSp>
                            <p:nvGrpSpPr>
                              <p:cNvPr id="882" name="Group 881">
                                <a:extLst>
                                  <a:ext uri="{FF2B5EF4-FFF2-40B4-BE49-F238E27FC236}">
                                    <a16:creationId xmlns:a16="http://schemas.microsoft.com/office/drawing/2014/main" id="{808826D5-6E23-461A-98E3-F92719FA8515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6746327" y="451461"/>
                                <a:ext cx="479522" cy="202869"/>
                                <a:chOff x="6746327" y="451461"/>
                                <a:chExt cx="479522" cy="202869"/>
                              </a:xfrm>
                            </p:grpSpPr>
                            <p:sp>
                              <p:nvSpPr>
                                <p:cNvPr id="883" name="Right Triangle 882">
                                  <a:extLst>
                                    <a:ext uri="{FF2B5EF4-FFF2-40B4-BE49-F238E27FC236}">
                                      <a16:creationId xmlns:a16="http://schemas.microsoft.com/office/drawing/2014/main" id="{2CFD2150-73A9-4F5F-A976-50B63F44CFA2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 rot="17028165">
                                  <a:off x="6747396" y="451449"/>
                                  <a:ext cx="86580" cy="88717"/>
                                </a:xfrm>
                                <a:prstGeom prst="rtTriangle">
                                  <a:avLst/>
                                </a:prstGeom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884" name="Rectangle 883">
                                  <a:extLst>
                                    <a:ext uri="{FF2B5EF4-FFF2-40B4-BE49-F238E27FC236}">
                                      <a16:creationId xmlns:a16="http://schemas.microsoft.com/office/drawing/2014/main" id="{686EA478-943C-4E81-AC45-5D5090122FD7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868273" y="452070"/>
                                  <a:ext cx="357576" cy="202260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885" name="Trapezoid 884">
                                  <a:extLst>
                                    <a:ext uri="{FF2B5EF4-FFF2-40B4-BE49-F238E27FC236}">
                                      <a16:creationId xmlns:a16="http://schemas.microsoft.com/office/drawing/2014/main" id="{4B24997B-D9F0-4631-9483-A81844F4448C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819877" y="469565"/>
                                  <a:ext cx="73009" cy="79987"/>
                                </a:xfrm>
                                <a:prstGeom prst="trapezoid">
                                  <a:avLst/>
                                </a:prstGeom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sp>
                              <p:nvSpPr>
                                <p:cNvPr id="886" name="Trapezoid 885">
                                  <a:extLst>
                                    <a:ext uri="{FF2B5EF4-FFF2-40B4-BE49-F238E27FC236}">
                                      <a16:creationId xmlns:a16="http://schemas.microsoft.com/office/drawing/2014/main" id="{AD7CF4C9-1B6B-4522-AFD2-2E83CF7B36A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 rot="10800000">
                                  <a:off x="6826994" y="570411"/>
                                  <a:ext cx="73009" cy="79987"/>
                                </a:xfrm>
                                <a:prstGeom prst="trapezoid">
                                  <a:avLst/>
                                </a:prstGeom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endParaRPr lang="en-GB" sz="1839"/>
                                </a:p>
                              </p:txBody>
                            </p:sp>
                            <p:cxnSp>
                              <p:nvCxnSpPr>
                                <p:cNvPr id="887" name="Straight Connector 886">
                                  <a:extLst>
                                    <a:ext uri="{FF2B5EF4-FFF2-40B4-BE49-F238E27FC236}">
                                      <a16:creationId xmlns:a16="http://schemas.microsoft.com/office/drawing/2014/main" id="{FBBA0977-459B-40CD-A7EA-D69519DB2500}"/>
                                    </a:ext>
                                  </a:extLst>
                                </p:cNvPr>
                                <p:cNvCxnSpPr>
                                  <a:stCxn id="883" idx="5"/>
                                </p:cNvCxnSpPr>
                                <p:nvPr/>
                              </p:nvCxnSpPr>
                              <p:spPr>
                                <a:xfrm flipV="1">
                                  <a:off x="6790686" y="451461"/>
                                  <a:ext cx="75952" cy="44347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  <p:grpSp>
                          <p:nvGrpSpPr>
                            <p:cNvPr id="869" name="Group 868">
                              <a:extLst>
                                <a:ext uri="{FF2B5EF4-FFF2-40B4-BE49-F238E27FC236}">
                                  <a16:creationId xmlns:a16="http://schemas.microsoft.com/office/drawing/2014/main" id="{23B14530-7662-4C9C-B2F7-7E9DC2ED59F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6672201" y="256482"/>
                              <a:ext cx="2097457" cy="593228"/>
                              <a:chOff x="4858715" y="350263"/>
                              <a:chExt cx="5103323" cy="1443383"/>
                            </a:xfrm>
                          </p:grpSpPr>
                          <p:sp>
                            <p:nvSpPr>
                              <p:cNvPr id="870" name="Rectangle 869">
                                <a:extLst>
                                  <a:ext uri="{FF2B5EF4-FFF2-40B4-BE49-F238E27FC236}">
                                    <a16:creationId xmlns:a16="http://schemas.microsoft.com/office/drawing/2014/main" id="{DC69D0E2-7FD9-4E6C-97F6-EF639C03108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016135" y="715642"/>
                                <a:ext cx="3024001" cy="700940"/>
                              </a:xfrm>
                              <a:prstGeom prst="rect">
                                <a:avLst/>
                              </a:prstGeom>
                              <a:noFill/>
                              <a:ln w="2222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71" name="Rectangle 870">
                                <a:extLst>
                                  <a:ext uri="{FF2B5EF4-FFF2-40B4-BE49-F238E27FC236}">
                                    <a16:creationId xmlns:a16="http://schemas.microsoft.com/office/drawing/2014/main" id="{806A5BB7-2EC8-4EC4-9410-C1E3442E3D7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057616" y="350263"/>
                                <a:ext cx="694103" cy="1443383"/>
                              </a:xfrm>
                              <a:prstGeom prst="rect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72" name="Rectangle 871">
                                <a:extLst>
                                  <a:ext uri="{FF2B5EF4-FFF2-40B4-BE49-F238E27FC236}">
                                    <a16:creationId xmlns:a16="http://schemas.microsoft.com/office/drawing/2014/main" id="{4B9523DA-178A-4867-9A69-D2C225BC452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745886" y="1060176"/>
                                <a:ext cx="1158954" cy="58852"/>
                              </a:xfrm>
                              <a:prstGeom prst="rect">
                                <a:avLst/>
                              </a:prstGeom>
                              <a:noFill/>
                              <a:ln w="158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73" name="Rectangle 872">
                                <a:extLst>
                                  <a:ext uri="{FF2B5EF4-FFF2-40B4-BE49-F238E27FC236}">
                                    <a16:creationId xmlns:a16="http://schemas.microsoft.com/office/drawing/2014/main" id="{7D7D91B2-C6FD-40FD-BC1F-1FDD5A0258F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9909449" y="853019"/>
                                <a:ext cx="52589" cy="448863"/>
                              </a:xfrm>
                              <a:prstGeom prst="rect">
                                <a:avLst/>
                              </a:prstGeom>
                              <a:noFill/>
                              <a:ln w="158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74" name="Rectangle 873">
                                <a:extLst>
                                  <a:ext uri="{FF2B5EF4-FFF2-40B4-BE49-F238E27FC236}">
                                    <a16:creationId xmlns:a16="http://schemas.microsoft.com/office/drawing/2014/main" id="{8A5FBF61-5FD3-4362-A36C-4F380D22C0C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060405" y="806851"/>
                                <a:ext cx="2929794" cy="528730"/>
                              </a:xfrm>
                              <a:prstGeom prst="rect">
                                <a:avLst/>
                              </a:prstGeom>
                              <a:noFill/>
                              <a:ln w="2222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75" name="Rectangle 874">
                                <a:extLst>
                                  <a:ext uri="{FF2B5EF4-FFF2-40B4-BE49-F238E27FC236}">
                                    <a16:creationId xmlns:a16="http://schemas.microsoft.com/office/drawing/2014/main" id="{13897BFF-8CEE-48AB-94E9-940A8C9B2F7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239680" y="832443"/>
                                <a:ext cx="140266" cy="490351"/>
                              </a:xfrm>
                              <a:prstGeom prst="rect">
                                <a:avLst/>
                              </a:prstGeom>
                              <a:noFill/>
                              <a:ln w="2540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76" name="Rectangle 875">
                                <a:extLst>
                                  <a:ext uri="{FF2B5EF4-FFF2-40B4-BE49-F238E27FC236}">
                                    <a16:creationId xmlns:a16="http://schemas.microsoft.com/office/drawing/2014/main" id="{EC6ECF9A-AD09-446C-B218-D06566BFD21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418782" y="1050987"/>
                                <a:ext cx="1566032" cy="52929"/>
                              </a:xfrm>
                              <a:prstGeom prst="rect">
                                <a:avLst/>
                              </a:prstGeom>
                              <a:noFill/>
                              <a:ln w="158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77" name="Rectangle 876">
                                <a:extLst>
                                  <a:ext uri="{FF2B5EF4-FFF2-40B4-BE49-F238E27FC236}">
                                    <a16:creationId xmlns:a16="http://schemas.microsoft.com/office/drawing/2014/main" id="{B32E1E7F-91E1-4515-8FF3-48D19BA09C2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858715" y="1014009"/>
                                <a:ext cx="133024" cy="161335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78" name="Right Triangle 877">
                                <a:extLst>
                                  <a:ext uri="{FF2B5EF4-FFF2-40B4-BE49-F238E27FC236}">
                                    <a16:creationId xmlns:a16="http://schemas.microsoft.com/office/drawing/2014/main" id="{F39050FE-8291-4684-8EEA-F0028587B20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059778" y="1175344"/>
                                <a:ext cx="274576" cy="155914"/>
                              </a:xfrm>
                              <a:prstGeom prst="rtTriangle">
                                <a:avLst/>
                              </a:prstGeom>
                              <a:noFill/>
                              <a:ln w="1905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  <p:sp>
                            <p:nvSpPr>
                              <p:cNvPr id="879" name="Right Triangle 878">
                                <a:extLst>
                                  <a:ext uri="{FF2B5EF4-FFF2-40B4-BE49-F238E27FC236}">
                                    <a16:creationId xmlns:a16="http://schemas.microsoft.com/office/drawing/2014/main" id="{70FF7A1C-831D-460F-A37D-F1954E25DE3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flipV="1">
                                <a:off x="5061785" y="825197"/>
                                <a:ext cx="274575" cy="155915"/>
                              </a:xfrm>
                              <a:prstGeom prst="rtTriangle">
                                <a:avLst/>
                              </a:prstGeom>
                              <a:noFill/>
                              <a:ln w="1905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839"/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867" name="Rectangle 866">
                            <a:extLst>
                              <a:ext uri="{FF2B5EF4-FFF2-40B4-BE49-F238E27FC236}">
                                <a16:creationId xmlns:a16="http://schemas.microsoft.com/office/drawing/2014/main" id="{767CA93A-AE55-4C09-81AC-1DB2A74DA8B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870120" y="454657"/>
                            <a:ext cx="357576" cy="198456"/>
                          </a:xfrm>
                          <a:prstGeom prst="rect">
                            <a:avLst/>
                          </a:prstGeom>
                          <a:solidFill>
                            <a:schemeClr val="bg2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3444" tIns="46722" rIns="93444" bIns="46722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 sz="1839"/>
                          </a:p>
                        </p:txBody>
                      </p:sp>
                    </p:grpSp>
                  </p:grpSp>
                  <p:sp>
                    <p:nvSpPr>
                      <p:cNvPr id="863" name="Trapezoid 862">
                        <a:extLst>
                          <a:ext uri="{FF2B5EF4-FFF2-40B4-BE49-F238E27FC236}">
                            <a16:creationId xmlns:a16="http://schemas.microsoft.com/office/drawing/2014/main" id="{A6C61055-DF89-428B-9E70-187BAB889143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464448" y="379119"/>
                        <a:ext cx="231676" cy="124183"/>
                      </a:xfrm>
                      <a:prstGeom prst="trapezoid">
                        <a:avLst>
                          <a:gd name="adj" fmla="val 60224"/>
                        </a:avLst>
                      </a:prstGeom>
                      <a:solidFill>
                        <a:schemeClr val="bg2">
                          <a:lumMod val="75000"/>
                        </a:schemeClr>
                      </a:solidFill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cxnSp>
                <p:nvCxnSpPr>
                  <p:cNvPr id="857" name="Straight Connector 856">
                    <a:extLst>
                      <a:ext uri="{FF2B5EF4-FFF2-40B4-BE49-F238E27FC236}">
                        <a16:creationId xmlns:a16="http://schemas.microsoft.com/office/drawing/2014/main" id="{D04DF583-0307-42AB-BD9F-095F1BDE91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524733" y="1298620"/>
                    <a:ext cx="1" cy="1404000"/>
                  </a:xfrm>
                  <a:prstGeom prst="line">
                    <a:avLst/>
                  </a:prstGeom>
                  <a:ln w="19050">
                    <a:solidFill>
                      <a:srgbClr val="FF996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8" name="Straight Connector 857">
                    <a:extLst>
                      <a:ext uri="{FF2B5EF4-FFF2-40B4-BE49-F238E27FC236}">
                        <a16:creationId xmlns:a16="http://schemas.microsoft.com/office/drawing/2014/main" id="{4187CA71-E87B-4FE0-B2AA-4F49A1CD1F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62800" y="1298620"/>
                    <a:ext cx="0" cy="1404000"/>
                  </a:xfrm>
                  <a:prstGeom prst="line">
                    <a:avLst/>
                  </a:prstGeom>
                  <a:ln w="19050">
                    <a:solidFill>
                      <a:srgbClr val="FF996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9" name="Straight Arrow Connector 858">
                    <a:extLst>
                      <a:ext uri="{FF2B5EF4-FFF2-40B4-BE49-F238E27FC236}">
                        <a16:creationId xmlns:a16="http://schemas.microsoft.com/office/drawing/2014/main" id="{01B14A3C-C680-454A-91BF-80A117312D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7261494" y="1863785"/>
                    <a:ext cx="468000" cy="1573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40" name="Straight Arrow Connector 839">
              <a:extLst>
                <a:ext uri="{FF2B5EF4-FFF2-40B4-BE49-F238E27FC236}">
                  <a16:creationId xmlns:a16="http://schemas.microsoft.com/office/drawing/2014/main" id="{A741A193-8486-4671-B2A6-A86545B71E4E}"/>
                </a:ext>
              </a:extLst>
            </p:cNvPr>
            <p:cNvCxnSpPr/>
            <p:nvPr/>
          </p:nvCxnSpPr>
          <p:spPr>
            <a:xfrm>
              <a:off x="5376841" y="2020935"/>
              <a:ext cx="854029" cy="460787"/>
            </a:xfrm>
            <a:prstGeom prst="straightConnector1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1" name="Straight Arrow Connector 840">
              <a:extLst>
                <a:ext uri="{FF2B5EF4-FFF2-40B4-BE49-F238E27FC236}">
                  <a16:creationId xmlns:a16="http://schemas.microsoft.com/office/drawing/2014/main" id="{F5BB4D65-63AC-4E1A-BA8C-9B21DA6CBF53}"/>
                </a:ext>
              </a:extLst>
            </p:cNvPr>
            <p:cNvCxnSpPr>
              <a:cxnSpLocks/>
            </p:cNvCxnSpPr>
            <p:nvPr/>
          </p:nvCxnSpPr>
          <p:spPr>
            <a:xfrm>
              <a:off x="6972440" y="2869001"/>
              <a:ext cx="679603" cy="397461"/>
            </a:xfrm>
            <a:prstGeom prst="straightConnector1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Elbow Connector 45"/>
          <p:cNvCxnSpPr/>
          <p:nvPr/>
        </p:nvCxnSpPr>
        <p:spPr>
          <a:xfrm rot="10800000" flipH="1">
            <a:off x="13292036" y="8344816"/>
            <a:ext cx="252000" cy="268901"/>
          </a:xfrm>
          <a:prstGeom prst="bentConnector3">
            <a:avLst/>
          </a:prstGeom>
          <a:ln w="28575">
            <a:solidFill>
              <a:srgbClr val="00B0F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rot="10800000" flipH="1">
            <a:off x="13290820" y="5964839"/>
            <a:ext cx="252000" cy="2016000"/>
          </a:xfrm>
          <a:prstGeom prst="bentConnector3">
            <a:avLst/>
          </a:prstGeom>
          <a:ln w="28575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Elbow Connector 315"/>
          <p:cNvCxnSpPr/>
          <p:nvPr/>
        </p:nvCxnSpPr>
        <p:spPr>
          <a:xfrm rot="5400000" flipH="1" flipV="1">
            <a:off x="11224529" y="5753199"/>
            <a:ext cx="4460889" cy="184546"/>
          </a:xfrm>
          <a:prstGeom prst="bentConnector3">
            <a:avLst>
              <a:gd name="adj1" fmla="val 100028"/>
            </a:avLst>
          </a:prstGeom>
          <a:ln w="28575">
            <a:solidFill>
              <a:srgbClr val="FFC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Elbow Connector 316"/>
          <p:cNvCxnSpPr/>
          <p:nvPr/>
        </p:nvCxnSpPr>
        <p:spPr>
          <a:xfrm rot="5400000" flipH="1" flipV="1">
            <a:off x="10125196" y="4418123"/>
            <a:ext cx="6588000" cy="245094"/>
          </a:xfrm>
          <a:prstGeom prst="bentConnector3">
            <a:avLst>
              <a:gd name="adj1" fmla="val 100008"/>
            </a:avLst>
          </a:prstGeom>
          <a:ln w="28575">
            <a:solidFill>
              <a:schemeClr val="accent6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Elbow Connector 322"/>
          <p:cNvCxnSpPr/>
          <p:nvPr/>
        </p:nvCxnSpPr>
        <p:spPr>
          <a:xfrm>
            <a:off x="8186400" y="1261304"/>
            <a:ext cx="1260000" cy="212400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8486742" y="3611729"/>
            <a:ext cx="951680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Elbow Connector 327"/>
          <p:cNvCxnSpPr/>
          <p:nvPr/>
        </p:nvCxnSpPr>
        <p:spPr>
          <a:xfrm rot="10800000" flipH="1">
            <a:off x="8286422" y="3514179"/>
            <a:ext cx="1152000" cy="2448000"/>
          </a:xfrm>
          <a:prstGeom prst="bentConnector3">
            <a:avLst/>
          </a:prstGeom>
          <a:ln w="28575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330"/>
          <p:cNvCxnSpPr/>
          <p:nvPr/>
        </p:nvCxnSpPr>
        <p:spPr>
          <a:xfrm rot="10800000" flipH="1">
            <a:off x="8205097" y="3737798"/>
            <a:ext cx="1224000" cy="4644000"/>
          </a:xfrm>
          <a:prstGeom prst="bentConnector3">
            <a:avLst/>
          </a:prstGeom>
          <a:ln w="28575">
            <a:solidFill>
              <a:srgbClr val="00B0F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2" name="Chart 371">
            <a:extLst>
              <a:ext uri="{FF2B5EF4-FFF2-40B4-BE49-F238E27FC236}">
                <a16:creationId xmlns:a16="http://schemas.microsoft.com/office/drawing/2014/main" id="{4E1D9049-6296-40F0-A583-A63FB6A11B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1256050"/>
              </p:ext>
            </p:extLst>
          </p:nvPr>
        </p:nvGraphicFramePr>
        <p:xfrm>
          <a:off x="4154354" y="7107190"/>
          <a:ext cx="4751998" cy="27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14" name="Chart 313">
            <a:extLst>
              <a:ext uri="{FF2B5EF4-FFF2-40B4-BE49-F238E27FC236}">
                <a16:creationId xmlns:a16="http://schemas.microsoft.com/office/drawing/2014/main" id="{B8B76764-7764-4782-9698-095AEC7E2E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3756144"/>
              </p:ext>
            </p:extLst>
          </p:nvPr>
        </p:nvGraphicFramePr>
        <p:xfrm>
          <a:off x="13395265" y="48381"/>
          <a:ext cx="5629669" cy="1008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19" name="Chart 318">
            <a:extLst>
              <a:ext uri="{FF2B5EF4-FFF2-40B4-BE49-F238E27FC236}">
                <a16:creationId xmlns:a16="http://schemas.microsoft.com/office/drawing/2014/main" id="{5C8137F1-2BC1-4F16-87FB-4F8F6944DF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3351212"/>
              </p:ext>
            </p:extLst>
          </p:nvPr>
        </p:nvGraphicFramePr>
        <p:xfrm>
          <a:off x="7888209" y="2497060"/>
          <a:ext cx="5702445" cy="7230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54" name="Rectangle 253"/>
          <p:cNvSpPr/>
          <p:nvPr/>
        </p:nvSpPr>
        <p:spPr>
          <a:xfrm>
            <a:off x="7802058" y="9268581"/>
            <a:ext cx="144746" cy="664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18" name="Chart 317">
            <a:extLst>
              <a:ext uri="{FF2B5EF4-FFF2-40B4-BE49-F238E27FC236}">
                <a16:creationId xmlns:a16="http://schemas.microsoft.com/office/drawing/2014/main" id="{C0733809-A37C-4414-8A9C-87E9275AA2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348911"/>
              </p:ext>
            </p:extLst>
          </p:nvPr>
        </p:nvGraphicFramePr>
        <p:xfrm>
          <a:off x="3996041" y="2031511"/>
          <a:ext cx="4751998" cy="27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51898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2776</TotalTime>
  <Words>259</Words>
  <Application>Microsoft Office PowerPoint</Application>
  <PresentationFormat>Custom</PresentationFormat>
  <Paragraphs>102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barrie dams</dc:creator>
  <cp:lastModifiedBy>Barrie Dams</cp:lastModifiedBy>
  <cp:revision>257</cp:revision>
  <dcterms:created xsi:type="dcterms:W3CDTF">2018-10-18T15:30:10Z</dcterms:created>
  <dcterms:modified xsi:type="dcterms:W3CDTF">2019-07-08T08:22:11Z</dcterms:modified>
</cp:coreProperties>
</file>